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96" r:id="rId2"/>
  </p:sldMasterIdLst>
  <p:notesMasterIdLst>
    <p:notesMasterId r:id="rId22"/>
  </p:notesMasterIdLst>
  <p:handoutMasterIdLst>
    <p:handoutMasterId r:id="rId23"/>
  </p:handoutMasterIdLst>
  <p:sldIdLst>
    <p:sldId id="261" r:id="rId3"/>
    <p:sldId id="272" r:id="rId4"/>
    <p:sldId id="279" r:id="rId5"/>
    <p:sldId id="280" r:id="rId6"/>
    <p:sldId id="271" r:id="rId7"/>
    <p:sldId id="274" r:id="rId8"/>
    <p:sldId id="267" r:id="rId9"/>
    <p:sldId id="273" r:id="rId10"/>
    <p:sldId id="268" r:id="rId11"/>
    <p:sldId id="269" r:id="rId12"/>
    <p:sldId id="275" r:id="rId13"/>
    <p:sldId id="276" r:id="rId14"/>
    <p:sldId id="277" r:id="rId15"/>
    <p:sldId id="282" r:id="rId16"/>
    <p:sldId id="283" r:id="rId17"/>
    <p:sldId id="284" r:id="rId18"/>
    <p:sldId id="285" r:id="rId19"/>
    <p:sldId id="286" r:id="rId20"/>
    <p:sldId id="278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orient="horz" pos="4046">
          <p15:clr>
            <a:srgbClr val="A4A3A4"/>
          </p15:clr>
        </p15:guide>
        <p15:guide id="3" pos="2881">
          <p15:clr>
            <a:srgbClr val="A4A3A4"/>
          </p15:clr>
        </p15:guide>
        <p15:guide id="4" pos="290">
          <p15:clr>
            <a:srgbClr val="A4A3A4"/>
          </p15:clr>
        </p15:guide>
        <p15:guide id="5" pos="137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9A6"/>
    <a:srgbClr val="501788"/>
    <a:srgbClr val="C3DBE5"/>
    <a:srgbClr val="002525"/>
    <a:srgbClr val="00717B"/>
    <a:srgbClr val="EEE4B4"/>
    <a:srgbClr val="253747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37" autoAdjust="0"/>
  </p:normalViewPr>
  <p:slideViewPr>
    <p:cSldViewPr snapToGrid="0" showGuides="1">
      <p:cViewPr varScale="1">
        <p:scale>
          <a:sx n="89" d="100"/>
          <a:sy n="89" d="100"/>
        </p:scale>
        <p:origin x="1176" y="72"/>
      </p:cViewPr>
      <p:guideLst>
        <p:guide orient="horz"/>
        <p:guide orient="horz" pos="4046"/>
        <p:guide pos="2881"/>
        <p:guide pos="290"/>
        <p:guide pos="1374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101" d="100"/>
          <a:sy n="101" d="100"/>
        </p:scale>
        <p:origin x="-3492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nw\data\interiorsflammability\3%20-%20Operations\5%20-%20Projects\2018%20Voltage%20Round%20Robin\Voltage%20Round%20Robin%20Data\Analysi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nw\data\interiorsflammability\3%20-%20Operations\5%20-%20Projects\2018%20Voltage%20Round%20Robin\Voltage%20Round%20Robin%20Data\Analysi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INTRA-WEEK</a:t>
            </a:r>
            <a:r>
              <a:rPr lang="en-US" sz="2000" b="1" baseline="0" dirty="0"/>
              <a:t> </a:t>
            </a:r>
            <a:r>
              <a:rPr lang="en-US" sz="2000" b="1" dirty="0"/>
              <a:t>95% TOLERANCE INTERVAL RANGE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Week!$F$30</c:f>
              <c:strCache>
                <c:ptCount val="1"/>
                <c:pt idx="0">
                  <c:v>95% TI Range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1.278976818545163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E78-4838-BFD5-3DFDE7A0A12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Week!$B$31:$B$41</c:f>
              <c:strCache>
                <c:ptCount val="11"/>
                <c:pt idx="0">
                  <c:v>A*</c:v>
                </c:pt>
                <c:pt idx="1">
                  <c:v>L</c:v>
                </c:pt>
                <c:pt idx="2">
                  <c:v>B</c:v>
                </c:pt>
                <c:pt idx="3">
                  <c:v>G</c:v>
                </c:pt>
                <c:pt idx="4">
                  <c:v>D</c:v>
                </c:pt>
                <c:pt idx="5">
                  <c:v>E</c:v>
                </c:pt>
                <c:pt idx="6">
                  <c:v>F</c:v>
                </c:pt>
                <c:pt idx="7">
                  <c:v>C</c:v>
                </c:pt>
                <c:pt idx="8">
                  <c:v>K</c:v>
                </c:pt>
                <c:pt idx="9">
                  <c:v>H**</c:v>
                </c:pt>
                <c:pt idx="10">
                  <c:v>J</c:v>
                </c:pt>
              </c:strCache>
            </c:strRef>
          </c:cat>
          <c:val>
            <c:numRef>
              <c:f>Week!$F$31:$F$41</c:f>
              <c:numCache>
                <c:formatCode>0.0</c:formatCode>
                <c:ptCount val="11"/>
                <c:pt idx="0">
                  <c:v>2</c:v>
                </c:pt>
                <c:pt idx="1">
                  <c:v>2.875</c:v>
                </c:pt>
                <c:pt idx="2">
                  <c:v>3.375</c:v>
                </c:pt>
                <c:pt idx="3">
                  <c:v>3.375</c:v>
                </c:pt>
                <c:pt idx="4">
                  <c:v>3.5</c:v>
                </c:pt>
                <c:pt idx="5">
                  <c:v>4.125</c:v>
                </c:pt>
                <c:pt idx="6">
                  <c:v>5.125</c:v>
                </c:pt>
                <c:pt idx="7">
                  <c:v>5.75</c:v>
                </c:pt>
                <c:pt idx="8">
                  <c:v>6.75</c:v>
                </c:pt>
                <c:pt idx="9">
                  <c:v>7.375</c:v>
                </c:pt>
                <c:pt idx="10">
                  <c:v>11.625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E78-4838-BFD5-3DFDE7A0A12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36978408"/>
        <c:axId val="436979584"/>
      </c:barChart>
      <c:lineChart>
        <c:grouping val="standard"/>
        <c:varyColors val="0"/>
        <c:ser>
          <c:idx val="1"/>
          <c:order val="1"/>
          <c:tx>
            <c:strRef>
              <c:f>Week!$G$30</c:f>
              <c:strCache>
                <c:ptCount val="1"/>
                <c:pt idx="0">
                  <c:v>HF Tol Limit</c:v>
                </c:pt>
              </c:strCache>
            </c:strRef>
          </c:tx>
          <c:spPr>
            <a:ln w="127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Week!$G$31:$G$41</c:f>
              <c:numCache>
                <c:formatCode>General</c:formatCode>
                <c:ptCount val="11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9E78-4838-BFD5-3DFDE7A0A1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0108304"/>
        <c:axId val="436980368"/>
      </c:lineChart>
      <c:catAx>
        <c:axId val="4369784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Lab</a:t>
                </a:r>
                <a:r>
                  <a:rPr lang="en-US" sz="1400" baseline="0"/>
                  <a:t> Code</a:t>
                </a:r>
                <a:endParaRPr lang="en-US" sz="1400"/>
              </a:p>
            </c:rich>
          </c:tx>
          <c:layout>
            <c:manualLayout>
              <c:xMode val="edge"/>
              <c:yMode val="edge"/>
              <c:x val="0.44785566734713722"/>
              <c:y val="0.9159389763779527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6979584"/>
        <c:crosses val="autoZero"/>
        <c:auto val="1"/>
        <c:lblAlgn val="ctr"/>
        <c:lblOffset val="100"/>
        <c:noMultiLvlLbl val="0"/>
      </c:catAx>
      <c:valAx>
        <c:axId val="436979584"/>
        <c:scaling>
          <c:orientation val="minMax"/>
          <c:max val="14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Voltage</a:t>
                </a:r>
                <a:r>
                  <a:rPr lang="en-US" sz="1400" baseline="0"/>
                  <a:t> Range (V)</a:t>
                </a:r>
                <a:endParaRPr lang="en-US" sz="140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6978408"/>
        <c:crosses val="autoZero"/>
        <c:crossBetween val="between"/>
      </c:valAx>
      <c:valAx>
        <c:axId val="436980368"/>
        <c:scaling>
          <c:orientation val="minMax"/>
          <c:max val="14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Heat</a:t>
                </a:r>
                <a:r>
                  <a:rPr lang="en-US" sz="1400" baseline="0"/>
                  <a:t> Flux Calibration Tolerance  (V) </a:t>
                </a:r>
                <a:endParaRPr lang="en-US" sz="140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0108304"/>
        <c:crosses val="max"/>
        <c:crossBetween val="between"/>
      </c:valAx>
      <c:catAx>
        <c:axId val="520108304"/>
        <c:scaling>
          <c:orientation val="minMax"/>
        </c:scaling>
        <c:delete val="1"/>
        <c:axPos val="b"/>
        <c:majorTickMark val="out"/>
        <c:minorTickMark val="none"/>
        <c:tickLblPos val="nextTo"/>
        <c:crossAx val="43698036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INTRA-DAY 95% TOLERANCE INTERVAL RANGE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Day!$C$29</c:f>
              <c:strCache>
                <c:ptCount val="1"/>
                <c:pt idx="0">
                  <c:v>95% TI Range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Day!$B$30:$B$40</c:f>
              <c:strCache>
                <c:ptCount val="11"/>
                <c:pt idx="0">
                  <c:v>A*</c:v>
                </c:pt>
                <c:pt idx="1">
                  <c:v>L</c:v>
                </c:pt>
                <c:pt idx="2">
                  <c:v>D</c:v>
                </c:pt>
                <c:pt idx="3">
                  <c:v>B</c:v>
                </c:pt>
                <c:pt idx="4">
                  <c:v>G</c:v>
                </c:pt>
                <c:pt idx="5">
                  <c:v>K</c:v>
                </c:pt>
                <c:pt idx="6">
                  <c:v>C</c:v>
                </c:pt>
                <c:pt idx="7">
                  <c:v>E</c:v>
                </c:pt>
                <c:pt idx="8">
                  <c:v>H**</c:v>
                </c:pt>
                <c:pt idx="9">
                  <c:v>F</c:v>
                </c:pt>
                <c:pt idx="10">
                  <c:v>J </c:v>
                </c:pt>
              </c:strCache>
            </c:strRef>
          </c:cat>
          <c:val>
            <c:numRef>
              <c:f>Day!$C$30:$C$40</c:f>
              <c:numCache>
                <c:formatCode>0.0</c:formatCode>
                <c:ptCount val="11"/>
                <c:pt idx="0">
                  <c:v>2</c:v>
                </c:pt>
                <c:pt idx="1">
                  <c:v>3.125</c:v>
                </c:pt>
                <c:pt idx="2">
                  <c:v>3.625</c:v>
                </c:pt>
                <c:pt idx="3">
                  <c:v>3.75</c:v>
                </c:pt>
                <c:pt idx="4">
                  <c:v>3.75</c:v>
                </c:pt>
                <c:pt idx="5">
                  <c:v>4.125</c:v>
                </c:pt>
                <c:pt idx="6">
                  <c:v>4.25</c:v>
                </c:pt>
                <c:pt idx="7">
                  <c:v>4.375</c:v>
                </c:pt>
                <c:pt idx="8">
                  <c:v>5.5</c:v>
                </c:pt>
                <c:pt idx="9">
                  <c:v>5.625</c:v>
                </c:pt>
                <c:pt idx="10">
                  <c:v>11.36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8B9-46AE-8E5E-93487086B8A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20114184"/>
        <c:axId val="520113008"/>
      </c:barChart>
      <c:lineChart>
        <c:grouping val="standard"/>
        <c:varyColors val="0"/>
        <c:ser>
          <c:idx val="1"/>
          <c:order val="1"/>
          <c:tx>
            <c:strRef>
              <c:f>Day!$D$29</c:f>
              <c:strCache>
                <c:ptCount val="1"/>
                <c:pt idx="0">
                  <c:v>HF Tol Limit</c:v>
                </c:pt>
              </c:strCache>
            </c:strRef>
          </c:tx>
          <c:spPr>
            <a:ln w="127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Day!$B$30:$B$40</c:f>
              <c:strCache>
                <c:ptCount val="11"/>
                <c:pt idx="0">
                  <c:v>A*</c:v>
                </c:pt>
                <c:pt idx="1">
                  <c:v>L</c:v>
                </c:pt>
                <c:pt idx="2">
                  <c:v>D</c:v>
                </c:pt>
                <c:pt idx="3">
                  <c:v>B</c:v>
                </c:pt>
                <c:pt idx="4">
                  <c:v>G</c:v>
                </c:pt>
                <c:pt idx="5">
                  <c:v>K</c:v>
                </c:pt>
                <c:pt idx="6">
                  <c:v>C</c:v>
                </c:pt>
                <c:pt idx="7">
                  <c:v>E</c:v>
                </c:pt>
                <c:pt idx="8">
                  <c:v>H**</c:v>
                </c:pt>
                <c:pt idx="9">
                  <c:v>F</c:v>
                </c:pt>
                <c:pt idx="10">
                  <c:v>J </c:v>
                </c:pt>
              </c:strCache>
            </c:strRef>
          </c:cat>
          <c:val>
            <c:numRef>
              <c:f>Day!$D$30:$D$40</c:f>
              <c:numCache>
                <c:formatCode>General</c:formatCode>
                <c:ptCount val="11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78B9-46AE-8E5E-93487086B8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0113400"/>
        <c:axId val="520108696"/>
      </c:lineChart>
      <c:catAx>
        <c:axId val="5201141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Lab</a:t>
                </a:r>
                <a:r>
                  <a:rPr lang="en-US" sz="1400" baseline="0"/>
                  <a:t> Code</a:t>
                </a:r>
                <a:endParaRPr lang="en-US" sz="140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0113008"/>
        <c:crosses val="autoZero"/>
        <c:auto val="1"/>
        <c:lblAlgn val="ctr"/>
        <c:lblOffset val="100"/>
        <c:noMultiLvlLbl val="0"/>
      </c:catAx>
      <c:valAx>
        <c:axId val="520113008"/>
        <c:scaling>
          <c:orientation val="minMax"/>
          <c:max val="14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Voltage</a:t>
                </a:r>
                <a:r>
                  <a:rPr lang="en-US" sz="1400" baseline="0"/>
                  <a:t> Range (V)</a:t>
                </a:r>
                <a:endParaRPr lang="en-US" sz="140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0114184"/>
        <c:crosses val="autoZero"/>
        <c:crossBetween val="between"/>
      </c:valAx>
      <c:valAx>
        <c:axId val="520108696"/>
        <c:scaling>
          <c:orientation val="minMax"/>
          <c:max val="14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0" i="0" baseline="0">
                    <a:effectLst/>
                  </a:rPr>
                  <a:t>Heat Flux Calibration Tolerance (V) </a:t>
                </a:r>
                <a:endParaRPr lang="en-US" sz="1400">
                  <a:effectLst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0113400"/>
        <c:crosses val="max"/>
        <c:crossBetween val="between"/>
      </c:valAx>
      <c:catAx>
        <c:axId val="5201134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2010869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4E05A4-29A6-45AB-82C9-31FC81F0251A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7148C-7D20-4A16-A012-82F3B33BEC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886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39F009B-AA83-4291-81BE-194F11CE19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5281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FF0000"/>
                </a:solidFill>
              </a:rPr>
              <a:t>Performance improvement must justify investment in new equipment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B5BFA-E2BF-4482-9153-D60B6DB9C75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329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9144000" cy="4585153"/>
          </a:xfrm>
          <a:prstGeom prst="rect">
            <a:avLst/>
          </a:prstGeom>
          <a:solidFill>
            <a:srgbClr val="0039A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057399"/>
            <a:ext cx="7772400" cy="1664208"/>
          </a:xfrm>
        </p:spPr>
        <p:txBody>
          <a:bodyPr lIns="0" rIns="0" bIns="0">
            <a:noAutofit/>
          </a:bodyPr>
          <a:lstStyle>
            <a:lvl1pPr algn="l"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637994"/>
            <a:ext cx="8247888" cy="3877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800" b="0">
                <a:solidFill>
                  <a:srgbClr val="7882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2" name="Picture 47" descr="Boeing_white_standard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225" y="363538"/>
            <a:ext cx="1855788" cy="447675"/>
          </a:xfrm>
          <a:prstGeom prst="rect">
            <a:avLst/>
          </a:prstGeom>
          <a:noFill/>
        </p:spPr>
      </p:pic>
      <p:sp>
        <p:nvSpPr>
          <p:cNvPr id="15" name="Rectangle 61"/>
          <p:cNvSpPr>
            <a:spLocks noChangeArrowheads="1"/>
          </p:cNvSpPr>
          <p:nvPr/>
        </p:nvSpPr>
        <p:spPr bwMode="auto">
          <a:xfrm>
            <a:off x="439738" y="6658300"/>
            <a:ext cx="2065337" cy="110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144" tIns="9144" rIns="9144" bIns="9144" anchor="b">
            <a:spAutoFit/>
          </a:bodyPr>
          <a:lstStyle/>
          <a:p>
            <a:pPr defTabSz="820738" eaLnBrk="0" hangingPunct="0"/>
            <a:r>
              <a:rPr lang="en-US" sz="600" dirty="0" smtClean="0">
                <a:solidFill>
                  <a:schemeClr val="bg1">
                    <a:lumMod val="50000"/>
                  </a:schemeClr>
                </a:solidFill>
              </a:rPr>
              <a:t>Copyright © 2016 Boeing.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Author, </a:t>
            </a:r>
            <a:fld id="{D72BAC86-7CA1-47DD-8EAD-39EA91178256}" type="datetime1">
              <a:rPr lang="en-US" smtClean="0"/>
              <a:pPr/>
              <a:t>10/30/2019</a:t>
            </a:fld>
            <a:r>
              <a:rPr lang="en-US" smtClean="0"/>
              <a:t>, Filename.ppt</a:t>
            </a:r>
            <a:r>
              <a:rPr lang="en-US" sz="800" smtClean="0"/>
              <a:t> </a:t>
            </a:r>
            <a:r>
              <a:rPr lang="en-US" sz="1000" smtClean="0"/>
              <a:t>| </a:t>
            </a:r>
            <a:fld id="{689318A1-174D-4DEE-8106-03A37B9BCF15}" type="slidenum">
              <a:rPr lang="en-US" sz="1000" smtClean="0"/>
              <a:pPr/>
              <a:t>‹#›</a:t>
            </a:fld>
            <a:endParaRPr lang="en-US" sz="1000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5269337" y="539496"/>
            <a:ext cx="2901205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 anchorCtr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  <a:latin typeface="Arial" charset="0"/>
              </a:rPr>
              <a:t>Engineering, Test &amp; Technology</a:t>
            </a:r>
            <a:endParaRPr lang="en-US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5472367" y="758952"/>
            <a:ext cx="2698175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 anchorCtr="0">
            <a:spAutoFit/>
          </a:bodyPr>
          <a:lstStyle/>
          <a:p>
            <a:pPr algn="r"/>
            <a:r>
              <a:rPr lang="en-US" sz="1400" b="0" dirty="0" smtClean="0">
                <a:solidFill>
                  <a:schemeClr val="bg1"/>
                </a:solidFill>
              </a:rPr>
              <a:t>Boeing Research</a:t>
            </a:r>
            <a:r>
              <a:rPr lang="en-US" sz="1400" b="0" baseline="0" dirty="0" smtClean="0">
                <a:solidFill>
                  <a:schemeClr val="bg1"/>
                </a:solidFill>
              </a:rPr>
              <a:t> &amp; Technology</a:t>
            </a:r>
            <a:endParaRPr lang="en-US" sz="1400" b="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4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320040"/>
            <a:ext cx="8229600" cy="3785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57200" y="621792"/>
            <a:ext cx="8229600" cy="323165"/>
          </a:xfrm>
        </p:spPr>
        <p:txBody>
          <a:bodyPr tIns="45720"/>
          <a:lstStyle>
            <a:lvl1pPr>
              <a:buNone/>
              <a:defRPr b="0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smtClean="0"/>
              <a:t>Author, </a:t>
            </a:r>
            <a:fld id="{D72BAC86-7CA1-47DD-8EAD-39EA91178256}" type="datetime1">
              <a:rPr lang="en-US" smtClean="0"/>
              <a:pPr/>
              <a:t>10/30/2019</a:t>
            </a:fld>
            <a:r>
              <a:rPr lang="en-US" smtClean="0"/>
              <a:t>, Filename.ppt</a:t>
            </a:r>
            <a:r>
              <a:rPr lang="en-US" sz="800" smtClean="0"/>
              <a:t> </a:t>
            </a:r>
            <a:r>
              <a:rPr lang="en-US" sz="1000" smtClean="0"/>
              <a:t>| </a:t>
            </a:r>
            <a:fld id="{689318A1-174D-4DEE-8106-03A37B9BCF15}" type="slidenum">
              <a:rPr lang="en-US" sz="1000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3862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320040"/>
            <a:ext cx="8229600" cy="3657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131112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6320" y="1600200"/>
            <a:ext cx="3840480" cy="131112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57200" y="621792"/>
            <a:ext cx="8229600" cy="323165"/>
          </a:xfrm>
        </p:spPr>
        <p:txBody>
          <a:bodyPr tIns="45720"/>
          <a:lstStyle>
            <a:lvl1pPr>
              <a:buNone/>
              <a:defRPr b="0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smtClean="0"/>
              <a:t>Author, </a:t>
            </a:r>
            <a:fld id="{D72BAC86-7CA1-47DD-8EAD-39EA91178256}" type="datetime1">
              <a:rPr lang="en-US" smtClean="0"/>
              <a:pPr/>
              <a:t>10/30/2019</a:t>
            </a:fld>
            <a:r>
              <a:rPr lang="en-US" smtClean="0"/>
              <a:t>, Filename.ppt</a:t>
            </a:r>
            <a:r>
              <a:rPr lang="en-US" sz="800" smtClean="0"/>
              <a:t> </a:t>
            </a:r>
            <a:r>
              <a:rPr lang="en-US" sz="1000" smtClean="0"/>
              <a:t>| </a:t>
            </a:r>
            <a:fld id="{689318A1-174D-4DEE-8106-03A37B9BCF15}" type="slidenum">
              <a:rPr lang="en-US" sz="1000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20336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, Subtitl with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320040"/>
            <a:ext cx="8229600" cy="3657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131112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6320" y="1600200"/>
            <a:ext cx="3840480" cy="131112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57200" y="621792"/>
            <a:ext cx="8229600" cy="323165"/>
          </a:xfrm>
        </p:spPr>
        <p:txBody>
          <a:bodyPr tIns="45720"/>
          <a:lstStyle>
            <a:lvl1pPr>
              <a:buNone/>
              <a:defRPr b="0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0375" y="6159484"/>
            <a:ext cx="8247888" cy="369332"/>
          </a:xfrm>
          <a:solidFill>
            <a:schemeClr val="tx2"/>
          </a:solidFill>
        </p:spPr>
        <p:txBody>
          <a:bodyPr lIns="91440" tIns="45720" rIns="91440" bIns="45720" anchor="b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tagline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smtClean="0"/>
              <a:t>Author, </a:t>
            </a:r>
            <a:fld id="{D72BAC86-7CA1-47DD-8EAD-39EA91178256}" type="datetime1">
              <a:rPr lang="en-US" smtClean="0"/>
              <a:pPr/>
              <a:t>10/30/2019</a:t>
            </a:fld>
            <a:r>
              <a:rPr lang="en-US" smtClean="0"/>
              <a:t>, Filename.ppt</a:t>
            </a:r>
            <a:r>
              <a:rPr lang="en-US" sz="800" smtClean="0"/>
              <a:t> </a:t>
            </a:r>
            <a:r>
              <a:rPr lang="en-US" sz="1000" smtClean="0"/>
              <a:t>| </a:t>
            </a:r>
            <a:fld id="{689318A1-174D-4DEE-8106-03A37B9BCF15}" type="slidenum">
              <a:rPr lang="en-US" sz="1000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15944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131112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6320" y="1600200"/>
            <a:ext cx="3840480" cy="131112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Author, </a:t>
            </a:r>
            <a:fld id="{D72BAC86-7CA1-47DD-8EAD-39EA91178256}" type="datetime1">
              <a:rPr lang="en-US" smtClean="0"/>
              <a:pPr/>
              <a:t>10/30/2019</a:t>
            </a:fld>
            <a:r>
              <a:rPr lang="en-US" smtClean="0"/>
              <a:t>, Filename.ppt</a:t>
            </a:r>
            <a:r>
              <a:rPr lang="en-US" sz="800" smtClean="0"/>
              <a:t> </a:t>
            </a:r>
            <a:r>
              <a:rPr lang="en-US" sz="1000" smtClean="0"/>
              <a:t>| </a:t>
            </a:r>
            <a:fld id="{689318A1-174D-4DEE-8106-03A37B9BCF15}" type="slidenum">
              <a:rPr lang="en-US" sz="1000" smtClean="0"/>
              <a:pPr/>
              <a:t>‹#›</a:t>
            </a:fld>
            <a:endParaRPr lang="en-US" sz="1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131112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6320" y="1600200"/>
            <a:ext cx="3840480" cy="131112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0375" y="6159484"/>
            <a:ext cx="8247888" cy="369332"/>
          </a:xfrm>
          <a:solidFill>
            <a:schemeClr val="tx2"/>
          </a:solidFill>
        </p:spPr>
        <p:txBody>
          <a:bodyPr lIns="91440" tIns="45720" rIns="91440" bIns="45720" anchor="b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tagline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smtClean="0"/>
              <a:t>Author, </a:t>
            </a:r>
            <a:fld id="{D72BAC86-7CA1-47DD-8EAD-39EA91178256}" type="datetime1">
              <a:rPr lang="en-US" smtClean="0"/>
              <a:pPr/>
              <a:t>10/30/2019</a:t>
            </a:fld>
            <a:r>
              <a:rPr lang="en-US" smtClean="0"/>
              <a:t>, Filename.ppt</a:t>
            </a:r>
            <a:r>
              <a:rPr lang="en-US" sz="800" smtClean="0"/>
              <a:t> </a:t>
            </a:r>
            <a:r>
              <a:rPr lang="en-US" sz="1000" smtClean="0"/>
              <a:t>| </a:t>
            </a:r>
            <a:fld id="{689318A1-174D-4DEE-8106-03A37B9BCF15}" type="slidenum">
              <a:rPr lang="en-US" sz="1000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731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 + stop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320040"/>
            <a:ext cx="8229600" cy="3785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 typeface="Symbol" panose="05050102010706020507" pitchFamily="18" charset="2"/>
              <a:buChar char=""/>
              <a:defRPr/>
            </a:lvl1pPr>
            <a:lvl2pPr marL="288925" indent="-173038">
              <a:defRPr/>
            </a:lvl2pPr>
            <a:lvl3pPr marL="461963" indent="-184150">
              <a:defRPr/>
            </a:lvl3pPr>
            <a:lvl4pPr marL="746125" indent="-225425"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57200" y="621792"/>
            <a:ext cx="8229600" cy="323165"/>
          </a:xfrm>
        </p:spPr>
        <p:txBody>
          <a:bodyPr tIns="45720"/>
          <a:lstStyle>
            <a:lvl1pPr>
              <a:buNone/>
              <a:defRPr b="0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7589520" y="777240"/>
            <a:ext cx="320040" cy="29260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G</a:t>
            </a:r>
            <a:endParaRPr lang="en-US" sz="1400" b="1" dirty="0"/>
          </a:p>
        </p:txBody>
      </p:sp>
      <p:sp>
        <p:nvSpPr>
          <p:cNvPr id="8" name="Rectangle 7"/>
          <p:cNvSpPr/>
          <p:nvPr userDrawn="1"/>
        </p:nvSpPr>
        <p:spPr>
          <a:xfrm>
            <a:off x="7985760" y="777240"/>
            <a:ext cx="320040" cy="29260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ysClr val="windowText" lastClr="000000"/>
                </a:solidFill>
              </a:rPr>
              <a:t>Y</a:t>
            </a:r>
            <a:endParaRPr lang="en-US" sz="1400" b="1" dirty="0">
              <a:solidFill>
                <a:sysClr val="windowText" lastClr="000000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8382000" y="777240"/>
            <a:ext cx="320040" cy="2926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R</a:t>
            </a:r>
            <a:endParaRPr lang="en-US" sz="1400" b="1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7513320" y="556260"/>
            <a:ext cx="12877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/>
              <a:t>Prev</a:t>
            </a:r>
            <a:r>
              <a:rPr lang="en-US" sz="1000" dirty="0" smtClean="0"/>
              <a:t> | </a:t>
            </a:r>
            <a:r>
              <a:rPr lang="en-US" sz="1000" dirty="0" err="1" smtClean="0"/>
              <a:t>Curr</a:t>
            </a:r>
            <a:r>
              <a:rPr lang="en-US" sz="1000" dirty="0" smtClean="0"/>
              <a:t>       YE</a:t>
            </a:r>
            <a:endParaRPr lang="en-US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smtClean="0"/>
              <a:t>Author, </a:t>
            </a:r>
            <a:fld id="{D72BAC86-7CA1-47DD-8EAD-39EA91178256}" type="datetime1">
              <a:rPr lang="en-US" smtClean="0"/>
              <a:pPr/>
              <a:t>10/30/2019</a:t>
            </a:fld>
            <a:r>
              <a:rPr lang="en-US" smtClean="0"/>
              <a:t>, Filename.ppt</a:t>
            </a:r>
            <a:r>
              <a:rPr lang="en-US" sz="800" smtClean="0"/>
              <a:t> </a:t>
            </a:r>
            <a:r>
              <a:rPr lang="en-US" sz="1000" smtClean="0"/>
              <a:t>| </a:t>
            </a:r>
            <a:fld id="{689318A1-174D-4DEE-8106-03A37B9BCF15}" type="slidenum">
              <a:rPr lang="en-US" sz="1000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347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, Subtitle and Content + nav butt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320040"/>
            <a:ext cx="8229600" cy="3785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 typeface="Symbol" panose="05050102010706020507" pitchFamily="18" charset="2"/>
              <a:buChar char=""/>
              <a:defRPr/>
            </a:lvl1pPr>
            <a:lvl2pPr marL="288925" indent="-173038">
              <a:defRPr/>
            </a:lvl2pPr>
            <a:lvl3pPr marL="461963" indent="-184150">
              <a:defRPr/>
            </a:lvl3pPr>
            <a:lvl4pPr marL="746125" indent="-225425"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57200" y="621792"/>
            <a:ext cx="8229600" cy="323165"/>
          </a:xfrm>
        </p:spPr>
        <p:txBody>
          <a:bodyPr tIns="45720"/>
          <a:lstStyle>
            <a:lvl1pPr>
              <a:buNone/>
              <a:defRPr b="0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Action Button: Back or Previous 10">
            <a:hlinkClick r:id="" action="ppaction://hlinkshowjump?jump=previousslide" highlightClick="1"/>
          </p:cNvPr>
          <p:cNvSpPr/>
          <p:nvPr userDrawn="1"/>
        </p:nvSpPr>
        <p:spPr>
          <a:xfrm>
            <a:off x="8046720" y="320040"/>
            <a:ext cx="182880" cy="182880"/>
          </a:xfrm>
          <a:prstGeom prst="actionButtonBackPrevious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Forward or Next 11">
            <a:hlinkClick r:id="" action="ppaction://hlinkshowjump?jump=nextslide" highlightClick="1"/>
          </p:cNvPr>
          <p:cNvSpPr/>
          <p:nvPr userDrawn="1"/>
        </p:nvSpPr>
        <p:spPr>
          <a:xfrm>
            <a:off x="8494776" y="320040"/>
            <a:ext cx="182880" cy="182880"/>
          </a:xfrm>
          <a:prstGeom prst="actionButtonForwardNex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 userDrawn="1"/>
        </p:nvSpPr>
        <p:spPr>
          <a:xfrm>
            <a:off x="8266176" y="320040"/>
            <a:ext cx="182880" cy="18288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smtClean="0"/>
              <a:t>Author, </a:t>
            </a:r>
            <a:fld id="{D72BAC86-7CA1-47DD-8EAD-39EA91178256}" type="datetime1">
              <a:rPr lang="en-US" smtClean="0"/>
              <a:pPr/>
              <a:t>10/30/2019</a:t>
            </a:fld>
            <a:r>
              <a:rPr lang="en-US" smtClean="0"/>
              <a:t>, Filename.ppt</a:t>
            </a:r>
            <a:r>
              <a:rPr lang="en-US" sz="800" smtClean="0"/>
              <a:t> </a:t>
            </a:r>
            <a:r>
              <a:rPr lang="en-US" sz="1000" smtClean="0"/>
              <a:t>| </a:t>
            </a:r>
            <a:fld id="{689318A1-174D-4DEE-8106-03A37B9BCF15}" type="slidenum">
              <a:rPr lang="en-US" sz="1000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45436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320040"/>
            <a:ext cx="8229600" cy="3785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57200" y="621792"/>
            <a:ext cx="8229600" cy="323165"/>
          </a:xfrm>
        </p:spPr>
        <p:txBody>
          <a:bodyPr tIns="45720"/>
          <a:lstStyle>
            <a:lvl1pPr>
              <a:buNone/>
              <a:defRPr b="0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1600200"/>
            <a:ext cx="9144000" cy="4937760"/>
          </a:xfrm>
          <a:solidFill>
            <a:srgbClr val="97C5E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smtClean="0"/>
              <a:t>Author, </a:t>
            </a:r>
            <a:fld id="{D72BAC86-7CA1-47DD-8EAD-39EA91178256}" type="datetime1">
              <a:rPr lang="en-US" smtClean="0"/>
              <a:pPr/>
              <a:t>10/30/2019</a:t>
            </a:fld>
            <a:r>
              <a:rPr lang="en-US" smtClean="0"/>
              <a:t>, Filename.ppt</a:t>
            </a:r>
            <a:r>
              <a:rPr lang="en-US" sz="800" smtClean="0"/>
              <a:t> </a:t>
            </a:r>
            <a:r>
              <a:rPr lang="en-US" sz="1000" smtClean="0"/>
              <a:t>| </a:t>
            </a:r>
            <a:fld id="{689318A1-174D-4DEE-8106-03A37B9BCF15}" type="slidenum">
              <a:rPr lang="en-US" sz="1000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44481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Picture with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320040"/>
            <a:ext cx="8229600" cy="3785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57200" y="621792"/>
            <a:ext cx="8229600" cy="323165"/>
          </a:xfrm>
        </p:spPr>
        <p:txBody>
          <a:bodyPr tIns="45720"/>
          <a:lstStyle>
            <a:lvl1pPr>
              <a:buNone/>
              <a:defRPr b="0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1600200"/>
            <a:ext cx="9144000" cy="4462272"/>
          </a:xfrm>
          <a:solidFill>
            <a:srgbClr val="97C5E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60375" y="6159484"/>
            <a:ext cx="8247888" cy="369332"/>
          </a:xfrm>
          <a:solidFill>
            <a:schemeClr val="tx2"/>
          </a:solidFill>
        </p:spPr>
        <p:txBody>
          <a:bodyPr lIns="91440" tIns="45720" rIns="91440" bIns="45720" anchor="b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tagline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smtClean="0"/>
              <a:t>Author, </a:t>
            </a:r>
            <a:fld id="{D72BAC86-7CA1-47DD-8EAD-39EA91178256}" type="datetime1">
              <a:rPr lang="en-US" smtClean="0"/>
              <a:pPr/>
              <a:t>10/30/2019</a:t>
            </a:fld>
            <a:r>
              <a:rPr lang="en-US" smtClean="0"/>
              <a:t>, Filename.ppt</a:t>
            </a:r>
            <a:r>
              <a:rPr lang="en-US" sz="800" smtClean="0"/>
              <a:t> </a:t>
            </a:r>
            <a:r>
              <a:rPr lang="en-US" sz="1000" smtClean="0"/>
              <a:t>| </a:t>
            </a:r>
            <a:fld id="{689318A1-174D-4DEE-8106-03A37B9BCF15}" type="slidenum">
              <a:rPr lang="en-US" sz="1000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58309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 with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320040"/>
            <a:ext cx="8229600" cy="3657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087368" cy="128016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57200" y="621792"/>
            <a:ext cx="8229600" cy="323165"/>
          </a:xfrm>
        </p:spPr>
        <p:txBody>
          <a:bodyPr tIns="45720"/>
          <a:lstStyle>
            <a:lvl1pPr>
              <a:buNone/>
              <a:defRPr b="0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57200" y="1600200"/>
            <a:ext cx="4023360" cy="2377440"/>
          </a:xfrm>
          <a:solidFill>
            <a:srgbClr val="97C5E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57200" y="4160520"/>
            <a:ext cx="4023360" cy="2377440"/>
          </a:xfrm>
          <a:solidFill>
            <a:srgbClr val="97C5E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smtClean="0"/>
              <a:t>Author, </a:t>
            </a:r>
            <a:fld id="{D72BAC86-7CA1-47DD-8EAD-39EA91178256}" type="datetime1">
              <a:rPr lang="en-US" smtClean="0"/>
              <a:pPr/>
              <a:t>10/30/2019</a:t>
            </a:fld>
            <a:r>
              <a:rPr lang="en-US" smtClean="0"/>
              <a:t>, Filename.ppt</a:t>
            </a:r>
            <a:r>
              <a:rPr lang="en-US" sz="800" smtClean="0"/>
              <a:t> </a:t>
            </a:r>
            <a:r>
              <a:rPr lang="en-US" sz="1000" smtClean="0"/>
              <a:t>| </a:t>
            </a:r>
            <a:fld id="{689318A1-174D-4DEE-8106-03A37B9BCF15}" type="slidenum">
              <a:rPr lang="en-US" sz="1000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70912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45851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4239" name="Picture 47" descr="Boeing_white_standard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225" y="363538"/>
            <a:ext cx="1855788" cy="447675"/>
          </a:xfrm>
          <a:prstGeom prst="rect">
            <a:avLst/>
          </a:prstGeom>
          <a:noFill/>
        </p:spPr>
      </p:pic>
      <p:sp>
        <p:nvSpPr>
          <p:cNvPr id="264253" name="Rectangle 61"/>
          <p:cNvSpPr>
            <a:spLocks noChangeArrowheads="1"/>
          </p:cNvSpPr>
          <p:nvPr/>
        </p:nvSpPr>
        <p:spPr bwMode="auto">
          <a:xfrm>
            <a:off x="439738" y="6658300"/>
            <a:ext cx="2065337" cy="110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144" tIns="9144" rIns="9144" bIns="9144" anchor="b">
            <a:spAutoFit/>
          </a:bodyPr>
          <a:lstStyle/>
          <a:p>
            <a:pPr defTabSz="820738" eaLnBrk="0" hangingPunct="0"/>
            <a:r>
              <a:rPr lang="en-US" sz="600" dirty="0" smtClean="0">
                <a:solidFill>
                  <a:schemeClr val="bg1">
                    <a:lumMod val="50000"/>
                  </a:schemeClr>
                </a:solidFill>
              </a:rPr>
              <a:t>Copyright © 2016 Boeing. All rights reserved.</a:t>
            </a:r>
          </a:p>
        </p:txBody>
      </p:sp>
      <p:sp>
        <p:nvSpPr>
          <p:cNvPr id="62" name="Title 1"/>
          <p:cNvSpPr>
            <a:spLocks noGrp="1"/>
          </p:cNvSpPr>
          <p:nvPr>
            <p:ph type="ctrTitle" sz="quarter"/>
          </p:nvPr>
        </p:nvSpPr>
        <p:spPr>
          <a:xfrm>
            <a:off x="457200" y="2529450"/>
            <a:ext cx="7772400" cy="710964"/>
          </a:xfrm>
        </p:spPr>
        <p:txBody>
          <a:bodyPr anchor="ctr" anchorCtr="0"/>
          <a:lstStyle>
            <a:lvl1pPr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3" name="Subtitle 2"/>
          <p:cNvSpPr>
            <a:spLocks noGrp="1"/>
          </p:cNvSpPr>
          <p:nvPr>
            <p:ph type="subTitle" sz="quarter" idx="1"/>
          </p:nvPr>
        </p:nvSpPr>
        <p:spPr>
          <a:xfrm>
            <a:off x="457200" y="4637994"/>
            <a:ext cx="8251825" cy="387798"/>
          </a:xfrm>
        </p:spPr>
        <p:txBody>
          <a:bodyPr/>
          <a:lstStyle>
            <a:lvl1pPr marL="0" indent="0">
              <a:buFontTx/>
              <a:buNone/>
              <a:defRPr sz="2800" b="0">
                <a:solidFill>
                  <a:srgbClr val="788288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Author, </a:t>
            </a:r>
            <a:fld id="{D72BAC86-7CA1-47DD-8EAD-39EA91178256}" type="datetime1">
              <a:rPr lang="en-US" smtClean="0"/>
              <a:pPr/>
              <a:t>10/30/2019</a:t>
            </a:fld>
            <a:r>
              <a:rPr lang="en-US" smtClean="0"/>
              <a:t>, Filename.ppt</a:t>
            </a:r>
            <a:r>
              <a:rPr lang="en-US" sz="800" smtClean="0"/>
              <a:t> </a:t>
            </a:r>
            <a:r>
              <a:rPr lang="en-US" sz="1000" smtClean="0"/>
              <a:t>| </a:t>
            </a:r>
            <a:fld id="{689318A1-174D-4DEE-8106-03A37B9BCF15}" type="slidenum">
              <a:rPr lang="en-US" sz="1000" smtClean="0"/>
              <a:pPr/>
              <a:t>‹#›</a:t>
            </a:fld>
            <a:endParaRPr lang="en-US" sz="1000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5269337" y="539496"/>
            <a:ext cx="2901205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 anchorCtr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  <a:latin typeface="Arial" charset="0"/>
              </a:rPr>
              <a:t>Engineering, Test &amp; Technology</a:t>
            </a:r>
            <a:endParaRPr lang="en-US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5472367" y="758952"/>
            <a:ext cx="2698175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 anchorCtr="0">
            <a:spAutoFit/>
          </a:bodyPr>
          <a:lstStyle/>
          <a:p>
            <a:pPr algn="r"/>
            <a:r>
              <a:rPr lang="en-US" sz="1400" b="0" dirty="0" smtClean="0">
                <a:solidFill>
                  <a:schemeClr val="bg1"/>
                </a:solidFill>
              </a:rPr>
              <a:t>Boeing Research</a:t>
            </a:r>
            <a:r>
              <a:rPr lang="en-US" sz="1400" b="0" baseline="0" dirty="0" smtClean="0">
                <a:solidFill>
                  <a:schemeClr val="bg1"/>
                </a:solidFill>
              </a:rPr>
              <a:t> &amp; Technology</a:t>
            </a:r>
            <a:endParaRPr lang="en-US" sz="1400" b="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16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, two pictures,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320040"/>
            <a:ext cx="8229600" cy="3657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087368" cy="128016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57200" y="621792"/>
            <a:ext cx="8229600" cy="323165"/>
          </a:xfrm>
        </p:spPr>
        <p:txBody>
          <a:bodyPr tIns="45720"/>
          <a:lstStyle>
            <a:lvl1pPr>
              <a:buNone/>
              <a:defRPr b="0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57200" y="1600200"/>
            <a:ext cx="4023360" cy="2194560"/>
          </a:xfrm>
          <a:solidFill>
            <a:srgbClr val="97C5E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57200" y="3867912"/>
            <a:ext cx="4023360" cy="2194560"/>
          </a:xfrm>
          <a:solidFill>
            <a:srgbClr val="97C5E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60375" y="6159484"/>
            <a:ext cx="8247888" cy="369332"/>
          </a:xfrm>
          <a:solidFill>
            <a:schemeClr val="tx2"/>
          </a:solidFill>
        </p:spPr>
        <p:txBody>
          <a:bodyPr lIns="91440" tIns="45720" rIns="91440" bIns="45720" anchor="b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tagline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US" smtClean="0"/>
              <a:t>Author, </a:t>
            </a:r>
            <a:fld id="{D72BAC86-7CA1-47DD-8EAD-39EA91178256}" type="datetime1">
              <a:rPr lang="en-US" smtClean="0"/>
              <a:pPr/>
              <a:t>10/30/2019</a:t>
            </a:fld>
            <a:r>
              <a:rPr lang="en-US" smtClean="0"/>
              <a:t>, Filename.ppt</a:t>
            </a:r>
            <a:r>
              <a:rPr lang="en-US" sz="800" smtClean="0"/>
              <a:t> </a:t>
            </a:r>
            <a:r>
              <a:rPr lang="en-US" sz="1000" smtClean="0"/>
              <a:t>| </a:t>
            </a:r>
            <a:fld id="{689318A1-174D-4DEE-8106-03A37B9BCF15}" type="slidenum">
              <a:rPr lang="en-US" sz="1000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82417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Rt content with one pi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320040"/>
            <a:ext cx="8229600" cy="3657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087368" cy="128016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57200" y="621792"/>
            <a:ext cx="8229600" cy="323165"/>
          </a:xfrm>
        </p:spPr>
        <p:txBody>
          <a:bodyPr tIns="45720"/>
          <a:lstStyle>
            <a:lvl1pPr>
              <a:buNone/>
              <a:defRPr b="0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57200" y="1600200"/>
            <a:ext cx="4023360" cy="4937760"/>
          </a:xfrm>
          <a:solidFill>
            <a:srgbClr val="97C5E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smtClean="0"/>
              <a:t>Author, </a:t>
            </a:r>
            <a:fld id="{D72BAC86-7CA1-47DD-8EAD-39EA91178256}" type="datetime1">
              <a:rPr lang="en-US" smtClean="0"/>
              <a:pPr/>
              <a:t>10/30/2019</a:t>
            </a:fld>
            <a:r>
              <a:rPr lang="en-US" smtClean="0"/>
              <a:t>, Filename.ppt</a:t>
            </a:r>
            <a:r>
              <a:rPr lang="en-US" sz="800" smtClean="0"/>
              <a:t> </a:t>
            </a:r>
            <a:r>
              <a:rPr lang="en-US" sz="1000" smtClean="0"/>
              <a:t>| </a:t>
            </a:r>
            <a:fld id="{689318A1-174D-4DEE-8106-03A37B9BCF15}" type="slidenum">
              <a:rPr lang="en-US" sz="1000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44922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Rt Content with one pic and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320040"/>
            <a:ext cx="8229600" cy="3657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087368" cy="128016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57200" y="621792"/>
            <a:ext cx="8229600" cy="323165"/>
          </a:xfrm>
        </p:spPr>
        <p:txBody>
          <a:bodyPr tIns="45720"/>
          <a:lstStyle>
            <a:lvl1pPr>
              <a:buNone/>
              <a:defRPr b="0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57200" y="1600200"/>
            <a:ext cx="4023360" cy="4937760"/>
          </a:xfrm>
          <a:solidFill>
            <a:srgbClr val="97C5E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60375" y="6159484"/>
            <a:ext cx="8247888" cy="369332"/>
          </a:xfrm>
          <a:solidFill>
            <a:schemeClr val="tx2"/>
          </a:solidFill>
        </p:spPr>
        <p:txBody>
          <a:bodyPr lIns="91440" tIns="45720" rIns="91440" bIns="45720" anchor="b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tagline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US" smtClean="0"/>
              <a:t>Author, </a:t>
            </a:r>
            <a:fld id="{D72BAC86-7CA1-47DD-8EAD-39EA91178256}" type="datetime1">
              <a:rPr lang="en-US" smtClean="0"/>
              <a:pPr/>
              <a:t>10/30/2019</a:t>
            </a:fld>
            <a:r>
              <a:rPr lang="en-US" smtClean="0"/>
              <a:t>, Filename.ppt</a:t>
            </a:r>
            <a:r>
              <a:rPr lang="en-US" sz="800" smtClean="0"/>
              <a:t> </a:t>
            </a:r>
            <a:r>
              <a:rPr lang="en-US" sz="1000" smtClean="0"/>
              <a:t>| </a:t>
            </a:r>
            <a:fld id="{689318A1-174D-4DEE-8106-03A37B9BCF15}" type="slidenum">
              <a:rPr lang="en-US" sz="1000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88157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Lft content with 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320040"/>
            <a:ext cx="8229600" cy="3657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4114800" cy="128016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57200" y="621792"/>
            <a:ext cx="8229600" cy="323165"/>
          </a:xfrm>
        </p:spPr>
        <p:txBody>
          <a:bodyPr tIns="45720"/>
          <a:lstStyle>
            <a:lvl1pPr>
              <a:buNone/>
              <a:defRPr b="0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81728" y="1600200"/>
            <a:ext cx="4023360" cy="4937760"/>
          </a:xfrm>
          <a:solidFill>
            <a:srgbClr val="97C5E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smtClean="0"/>
              <a:t>Author, </a:t>
            </a:r>
            <a:fld id="{D72BAC86-7CA1-47DD-8EAD-39EA91178256}" type="datetime1">
              <a:rPr lang="en-US" smtClean="0"/>
              <a:pPr/>
              <a:t>10/30/2019</a:t>
            </a:fld>
            <a:r>
              <a:rPr lang="en-US" smtClean="0"/>
              <a:t>, Filename.ppt</a:t>
            </a:r>
            <a:r>
              <a:rPr lang="en-US" sz="800" smtClean="0"/>
              <a:t> </a:t>
            </a:r>
            <a:r>
              <a:rPr lang="en-US" sz="1000" smtClean="0"/>
              <a:t>| </a:t>
            </a:r>
            <a:fld id="{689318A1-174D-4DEE-8106-03A37B9BCF15}" type="slidenum">
              <a:rPr lang="en-US" sz="1000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07052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Lft Content with one pic and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320040"/>
            <a:ext cx="8229600" cy="3657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4114800" cy="128016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57200" y="621792"/>
            <a:ext cx="8229600" cy="323165"/>
          </a:xfrm>
        </p:spPr>
        <p:txBody>
          <a:bodyPr tIns="45720"/>
          <a:lstStyle>
            <a:lvl1pPr>
              <a:buNone/>
              <a:defRPr b="0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81728" y="1600200"/>
            <a:ext cx="4023360" cy="4937760"/>
          </a:xfrm>
          <a:solidFill>
            <a:srgbClr val="97C5E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60375" y="6159484"/>
            <a:ext cx="8247888" cy="369332"/>
          </a:xfrm>
          <a:solidFill>
            <a:schemeClr val="tx2"/>
          </a:solidFill>
        </p:spPr>
        <p:txBody>
          <a:bodyPr lIns="91440" tIns="45720" rIns="91440" bIns="45720" anchor="b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tagline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US" smtClean="0"/>
              <a:t>Author, </a:t>
            </a:r>
            <a:fld id="{D72BAC86-7CA1-47DD-8EAD-39EA91178256}" type="datetime1">
              <a:rPr lang="en-US" smtClean="0"/>
              <a:pPr/>
              <a:t>10/30/2019</a:t>
            </a:fld>
            <a:r>
              <a:rPr lang="en-US" smtClean="0"/>
              <a:t>, Filename.ppt</a:t>
            </a:r>
            <a:r>
              <a:rPr lang="en-US" sz="800" smtClean="0"/>
              <a:t> </a:t>
            </a:r>
            <a:r>
              <a:rPr lang="en-US" sz="1000" smtClean="0"/>
              <a:t>| </a:t>
            </a:r>
            <a:fld id="{689318A1-174D-4DEE-8106-03A37B9BCF15}" type="slidenum">
              <a:rPr lang="en-US" sz="1000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49276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Lft content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320040"/>
            <a:ext cx="8229600" cy="3657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4114800" cy="128016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57200" y="621792"/>
            <a:ext cx="8229600" cy="323165"/>
          </a:xfrm>
        </p:spPr>
        <p:txBody>
          <a:bodyPr tIns="45720"/>
          <a:lstStyle>
            <a:lvl1pPr>
              <a:buNone/>
              <a:defRPr b="0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81728" y="1600200"/>
            <a:ext cx="4023360" cy="2377440"/>
          </a:xfrm>
          <a:solidFill>
            <a:srgbClr val="97C5E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681728" y="4160520"/>
            <a:ext cx="4023360" cy="2377440"/>
          </a:xfrm>
          <a:solidFill>
            <a:srgbClr val="97C5E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smtClean="0"/>
              <a:t>Author, </a:t>
            </a:r>
            <a:fld id="{D72BAC86-7CA1-47DD-8EAD-39EA91178256}" type="datetime1">
              <a:rPr lang="en-US" smtClean="0"/>
              <a:pPr/>
              <a:t>10/30/2019</a:t>
            </a:fld>
            <a:r>
              <a:rPr lang="en-US" smtClean="0"/>
              <a:t>, Filename.ppt</a:t>
            </a:r>
            <a:r>
              <a:rPr lang="en-US" sz="800" smtClean="0"/>
              <a:t> </a:t>
            </a:r>
            <a:r>
              <a:rPr lang="en-US" sz="1000" smtClean="0"/>
              <a:t>| </a:t>
            </a:r>
            <a:fld id="{689318A1-174D-4DEE-8106-03A37B9BCF15}" type="slidenum">
              <a:rPr lang="en-US" sz="1000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78644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Lft Content, 2 pictures +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320040"/>
            <a:ext cx="8229600" cy="3657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4114800" cy="128016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57200" y="621792"/>
            <a:ext cx="8229600" cy="323165"/>
          </a:xfrm>
        </p:spPr>
        <p:txBody>
          <a:bodyPr tIns="45720"/>
          <a:lstStyle>
            <a:lvl1pPr>
              <a:buNone/>
              <a:defRPr b="0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81728" y="1600200"/>
            <a:ext cx="4023360" cy="2194560"/>
          </a:xfrm>
          <a:solidFill>
            <a:srgbClr val="97C5E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681728" y="3867912"/>
            <a:ext cx="4023360" cy="2194560"/>
          </a:xfrm>
          <a:solidFill>
            <a:srgbClr val="97C5E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60375" y="6159484"/>
            <a:ext cx="8247888" cy="369332"/>
          </a:xfrm>
          <a:solidFill>
            <a:schemeClr val="tx2"/>
          </a:solidFill>
        </p:spPr>
        <p:txBody>
          <a:bodyPr lIns="91440" tIns="45720" rIns="91440" bIns="45720" anchor="b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tagline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US" smtClean="0"/>
              <a:t>Author, </a:t>
            </a:r>
            <a:fld id="{D72BAC86-7CA1-47DD-8EAD-39EA91178256}" type="datetime1">
              <a:rPr lang="en-US" smtClean="0"/>
              <a:pPr/>
              <a:t>10/30/2019</a:t>
            </a:fld>
            <a:r>
              <a:rPr lang="en-US" smtClean="0"/>
              <a:t>, Filename.ppt</a:t>
            </a:r>
            <a:r>
              <a:rPr lang="en-US" sz="800" smtClean="0"/>
              <a:t> </a:t>
            </a:r>
            <a:r>
              <a:rPr lang="en-US" sz="1000" smtClean="0"/>
              <a:t>| </a:t>
            </a:r>
            <a:fld id="{689318A1-174D-4DEE-8106-03A37B9BCF15}" type="slidenum">
              <a:rPr lang="en-US" sz="1000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4694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Lft content with 2 screen ca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320040"/>
            <a:ext cx="8229600" cy="3657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5029200" cy="128016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57200" y="621792"/>
            <a:ext cx="8229600" cy="323165"/>
          </a:xfrm>
        </p:spPr>
        <p:txBody>
          <a:bodyPr tIns="45720"/>
          <a:lstStyle>
            <a:lvl1pPr>
              <a:buNone/>
              <a:defRPr b="0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541264" y="1600200"/>
            <a:ext cx="3172968" cy="2377440"/>
          </a:xfrm>
          <a:solidFill>
            <a:srgbClr val="97C5E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5541264" y="4160520"/>
            <a:ext cx="3172968" cy="2377440"/>
          </a:xfrm>
          <a:solidFill>
            <a:srgbClr val="97C5E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smtClean="0"/>
              <a:t>Author, </a:t>
            </a:r>
            <a:fld id="{D72BAC86-7CA1-47DD-8EAD-39EA91178256}" type="datetime1">
              <a:rPr lang="en-US" smtClean="0"/>
              <a:pPr/>
              <a:t>10/30/2019</a:t>
            </a:fld>
            <a:r>
              <a:rPr lang="en-US" smtClean="0"/>
              <a:t>, Filename.ppt</a:t>
            </a:r>
            <a:r>
              <a:rPr lang="en-US" sz="800" smtClean="0"/>
              <a:t> </a:t>
            </a:r>
            <a:r>
              <a:rPr lang="en-US" sz="1000" smtClean="0"/>
              <a:t>| </a:t>
            </a:r>
            <a:fld id="{689318A1-174D-4DEE-8106-03A37B9BCF15}" type="slidenum">
              <a:rPr lang="en-US" sz="1000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76061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Lft Content, 2 screen captures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320040"/>
            <a:ext cx="8229600" cy="3657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5029200" cy="128016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57200" y="621792"/>
            <a:ext cx="8229600" cy="323165"/>
          </a:xfrm>
        </p:spPr>
        <p:txBody>
          <a:bodyPr tIns="45720"/>
          <a:lstStyle>
            <a:lvl1pPr>
              <a:buNone/>
              <a:defRPr b="0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779008" y="1600200"/>
            <a:ext cx="2926080" cy="2194560"/>
          </a:xfrm>
          <a:solidFill>
            <a:srgbClr val="97C5E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5779008" y="3867912"/>
            <a:ext cx="2926080" cy="2194560"/>
          </a:xfrm>
          <a:solidFill>
            <a:srgbClr val="97C5E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60375" y="6159484"/>
            <a:ext cx="8247888" cy="369332"/>
          </a:xfrm>
          <a:solidFill>
            <a:schemeClr val="tx2"/>
          </a:solidFill>
        </p:spPr>
        <p:txBody>
          <a:bodyPr lIns="91440" tIns="45720" rIns="91440" bIns="45720" anchor="b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tagline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US" smtClean="0"/>
              <a:t>Author, </a:t>
            </a:r>
            <a:fld id="{D72BAC86-7CA1-47DD-8EAD-39EA91178256}" type="datetime1">
              <a:rPr lang="en-US" smtClean="0"/>
              <a:pPr/>
              <a:t>10/30/2019</a:t>
            </a:fld>
            <a:r>
              <a:rPr lang="en-US" smtClean="0"/>
              <a:t>, Filename.ppt</a:t>
            </a:r>
            <a:r>
              <a:rPr lang="en-US" sz="800" smtClean="0"/>
              <a:t> </a:t>
            </a:r>
            <a:r>
              <a:rPr lang="en-US" sz="1000" smtClean="0"/>
              <a:t>| </a:t>
            </a:r>
            <a:fld id="{689318A1-174D-4DEE-8106-03A37B9BCF15}" type="slidenum">
              <a:rPr lang="en-US" sz="1000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69100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 with head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320040"/>
            <a:ext cx="8229600" cy="3785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31920"/>
            <a:ext cx="8229600" cy="131112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57200" y="621792"/>
            <a:ext cx="8229600" cy="323165"/>
          </a:xfrm>
        </p:spPr>
        <p:txBody>
          <a:bodyPr tIns="45720"/>
          <a:lstStyle>
            <a:lvl1pPr>
              <a:buNone/>
              <a:defRPr b="0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1600200"/>
            <a:ext cx="9144000" cy="2057400"/>
          </a:xfrm>
          <a:solidFill>
            <a:srgbClr val="97C5EB"/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smtClean="0"/>
              <a:t>Author, </a:t>
            </a:r>
            <a:fld id="{D72BAC86-7CA1-47DD-8EAD-39EA91178256}" type="datetime1">
              <a:rPr lang="en-US" smtClean="0"/>
              <a:pPr/>
              <a:t>10/30/2019</a:t>
            </a:fld>
            <a:r>
              <a:rPr lang="en-US" smtClean="0"/>
              <a:t>, Filename.ppt</a:t>
            </a:r>
            <a:r>
              <a:rPr lang="en-US" sz="800" smtClean="0"/>
              <a:t> </a:t>
            </a:r>
            <a:r>
              <a:rPr lang="en-US" sz="1000" smtClean="0"/>
              <a:t>| </a:t>
            </a:r>
            <a:fld id="{689318A1-174D-4DEE-8106-03A37B9BCF15}" type="slidenum">
              <a:rPr lang="en-US" sz="1000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46103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3" descr="Boeing_RGBblue_standard"/>
          <p:cNvPicPr preferRelativeResize="0"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638" y="361950"/>
            <a:ext cx="1838325" cy="442913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 userDrawn="1"/>
        </p:nvSpPr>
        <p:spPr>
          <a:xfrm>
            <a:off x="0" y="4585154"/>
            <a:ext cx="9144000" cy="228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4253" name="Rectangle 61"/>
          <p:cNvSpPr>
            <a:spLocks noChangeArrowheads="1"/>
          </p:cNvSpPr>
          <p:nvPr userDrawn="1"/>
        </p:nvSpPr>
        <p:spPr bwMode="auto">
          <a:xfrm>
            <a:off x="439738" y="6658300"/>
            <a:ext cx="2065337" cy="110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144" tIns="9144" rIns="9144" bIns="9144" anchor="b">
            <a:spAutoFit/>
          </a:bodyPr>
          <a:lstStyle/>
          <a:p>
            <a:pPr defTabSz="820738" eaLnBrk="0" hangingPunct="0"/>
            <a:r>
              <a:rPr lang="en-US" sz="600" dirty="0" smtClean="0">
                <a:solidFill>
                  <a:schemeClr val="bg1"/>
                </a:solidFill>
              </a:rPr>
              <a:t>Copyright © 2016 Boeing. All rights reserved.</a:t>
            </a:r>
          </a:p>
        </p:txBody>
      </p:sp>
      <p:sp>
        <p:nvSpPr>
          <p:cNvPr id="62" name="Title 1"/>
          <p:cNvSpPr>
            <a:spLocks noGrp="1"/>
          </p:cNvSpPr>
          <p:nvPr>
            <p:ph type="ctrTitle" sz="quarter"/>
          </p:nvPr>
        </p:nvSpPr>
        <p:spPr>
          <a:xfrm>
            <a:off x="457200" y="2529450"/>
            <a:ext cx="7772400" cy="710964"/>
          </a:xfrm>
        </p:spPr>
        <p:txBody>
          <a:bodyPr anchor="ctr" anchorCtr="0"/>
          <a:lstStyle>
            <a:lvl1pPr>
              <a:defRPr sz="4800" b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3" name="Subtitle 2"/>
          <p:cNvSpPr>
            <a:spLocks noGrp="1"/>
          </p:cNvSpPr>
          <p:nvPr>
            <p:ph type="subTitle" sz="quarter" idx="1"/>
          </p:nvPr>
        </p:nvSpPr>
        <p:spPr>
          <a:xfrm>
            <a:off x="457200" y="4637994"/>
            <a:ext cx="8251825" cy="387798"/>
          </a:xfrm>
        </p:spPr>
        <p:txBody>
          <a:bodyPr/>
          <a:lstStyle>
            <a:lvl1pPr marL="0" indent="0">
              <a:buFontTx/>
              <a:buNone/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Author, </a:t>
            </a:r>
            <a:fld id="{D72BAC86-7CA1-47DD-8EAD-39EA91178256}" type="datetime1">
              <a:rPr lang="en-US" smtClean="0"/>
              <a:pPr/>
              <a:t>10/30/2019</a:t>
            </a:fld>
            <a:r>
              <a:rPr lang="en-US" smtClean="0"/>
              <a:t>, Filename.ppt</a:t>
            </a:r>
            <a:r>
              <a:rPr lang="en-US" sz="800" smtClean="0"/>
              <a:t> </a:t>
            </a:r>
            <a:r>
              <a:rPr lang="en-US" sz="1000" smtClean="0"/>
              <a:t>| </a:t>
            </a:r>
            <a:fld id="{689318A1-174D-4DEE-8106-03A37B9BCF15}" type="slidenum">
              <a:rPr lang="en-US" sz="1000" smtClean="0"/>
              <a:pPr/>
              <a:t>‹#›</a:t>
            </a:fld>
            <a:endParaRPr lang="en-US" sz="1000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5271657" y="539496"/>
            <a:ext cx="2901205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 anchorCtr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tx2"/>
                </a:solidFill>
              </a:rPr>
              <a:t>Engineering, Test &amp; Technology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5474687" y="758952"/>
            <a:ext cx="2698175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 anchorCtr="0">
            <a:spAutoFit/>
          </a:bodyPr>
          <a:lstStyle/>
          <a:p>
            <a:pPr algn="r"/>
            <a:r>
              <a:rPr lang="en-US" sz="1400" b="0" dirty="0" smtClean="0">
                <a:solidFill>
                  <a:schemeClr val="tx2"/>
                </a:solidFill>
              </a:rPr>
              <a:t>Boeing Research &amp; Technology</a:t>
            </a:r>
          </a:p>
        </p:txBody>
      </p:sp>
    </p:spTree>
    <p:extLst>
      <p:ext uri="{BB962C8B-B14F-4D97-AF65-F5344CB8AC3E}">
        <p14:creationId xmlns:p14="http://schemas.microsoft.com/office/powerpoint/2010/main" val="1734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 with header image,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320040"/>
            <a:ext cx="8229600" cy="3785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31920"/>
            <a:ext cx="8229600" cy="131112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57200" y="621792"/>
            <a:ext cx="8229600" cy="323165"/>
          </a:xfrm>
        </p:spPr>
        <p:txBody>
          <a:bodyPr tIns="45720"/>
          <a:lstStyle>
            <a:lvl1pPr>
              <a:buNone/>
              <a:defRPr b="0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1600200"/>
            <a:ext cx="9144000" cy="2057400"/>
          </a:xfrm>
          <a:solidFill>
            <a:srgbClr val="97C5EB"/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60375" y="6159484"/>
            <a:ext cx="8247888" cy="369332"/>
          </a:xfrm>
          <a:solidFill>
            <a:schemeClr val="tx2"/>
          </a:solidFill>
        </p:spPr>
        <p:txBody>
          <a:bodyPr lIns="91440" tIns="45720" rIns="91440" bIns="45720" anchor="b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tagline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smtClean="0"/>
              <a:t>Author, </a:t>
            </a:r>
            <a:fld id="{D72BAC86-7CA1-47DD-8EAD-39EA91178256}" type="datetime1">
              <a:rPr lang="en-US" smtClean="0"/>
              <a:pPr/>
              <a:t>10/30/2019</a:t>
            </a:fld>
            <a:r>
              <a:rPr lang="en-US" smtClean="0"/>
              <a:t>, Filename.ppt</a:t>
            </a:r>
            <a:r>
              <a:rPr lang="en-US" sz="800" smtClean="0"/>
              <a:t> </a:t>
            </a:r>
            <a:r>
              <a:rPr lang="en-US" sz="1000" smtClean="0"/>
              <a:t>| </a:t>
            </a:r>
            <a:fld id="{689318A1-174D-4DEE-8106-03A37B9BCF15}" type="slidenum">
              <a:rPr lang="en-US" sz="1000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6645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320040"/>
            <a:ext cx="8229600" cy="3785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2542032"/>
            <a:ext cx="1792224" cy="124650"/>
          </a:xfrm>
        </p:spPr>
        <p:txBody>
          <a:bodyPr/>
          <a:lstStyle>
            <a:lvl1pPr algn="l">
              <a:defRPr sz="900" b="1"/>
            </a:lvl1pPr>
            <a:lvl2pPr marL="0" indent="0">
              <a:buNone/>
              <a:defRPr sz="900" b="0"/>
            </a:lvl2pPr>
            <a:lvl3pPr>
              <a:defRPr sz="900" b="0"/>
            </a:lvl3pPr>
            <a:lvl4pPr>
              <a:defRPr sz="900" b="0"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57200" y="621792"/>
            <a:ext cx="8229600" cy="323165"/>
          </a:xfrm>
        </p:spPr>
        <p:txBody>
          <a:bodyPr tIns="45720"/>
          <a:lstStyle>
            <a:lvl1pPr>
              <a:buNone/>
              <a:defRPr b="0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38912" y="1371600"/>
            <a:ext cx="1801368" cy="1161288"/>
          </a:xfrm>
          <a:solidFill>
            <a:srgbClr val="97C5E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438912" y="4334256"/>
            <a:ext cx="1792224" cy="124650"/>
          </a:xfrm>
        </p:spPr>
        <p:txBody>
          <a:bodyPr/>
          <a:lstStyle>
            <a:lvl1pPr algn="l">
              <a:defRPr sz="900" b="1"/>
            </a:lvl1pPr>
            <a:lvl2pPr marL="0" indent="0">
              <a:buNone/>
              <a:defRPr sz="900" b="0"/>
            </a:lvl2pPr>
            <a:lvl3pPr>
              <a:defRPr sz="900" b="0"/>
            </a:lvl3pPr>
            <a:lvl4pPr>
              <a:defRPr sz="900" b="0"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38912" y="3145536"/>
            <a:ext cx="1801368" cy="1161288"/>
          </a:xfrm>
          <a:solidFill>
            <a:srgbClr val="97C5E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6"/>
          </p:nvPr>
        </p:nvSpPr>
        <p:spPr>
          <a:xfrm>
            <a:off x="448056" y="6099048"/>
            <a:ext cx="1792224" cy="124650"/>
          </a:xfrm>
        </p:spPr>
        <p:txBody>
          <a:bodyPr/>
          <a:lstStyle>
            <a:lvl1pPr algn="l">
              <a:defRPr sz="900" b="1"/>
            </a:lvl1pPr>
            <a:lvl2pPr marL="0" indent="0">
              <a:buNone/>
              <a:defRPr sz="900" b="0"/>
            </a:lvl2pPr>
            <a:lvl3pPr>
              <a:defRPr sz="900" b="0"/>
            </a:lvl3pPr>
            <a:lvl4pPr>
              <a:defRPr sz="900" b="0"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438912" y="4928616"/>
            <a:ext cx="1801368" cy="1161288"/>
          </a:xfrm>
          <a:solidFill>
            <a:srgbClr val="97C5E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8"/>
          </p:nvPr>
        </p:nvSpPr>
        <p:spPr>
          <a:xfrm>
            <a:off x="2596896" y="2542032"/>
            <a:ext cx="1792224" cy="124650"/>
          </a:xfrm>
        </p:spPr>
        <p:txBody>
          <a:bodyPr/>
          <a:lstStyle>
            <a:lvl1pPr algn="l">
              <a:defRPr sz="900" b="1"/>
            </a:lvl1pPr>
            <a:lvl2pPr marL="0" indent="0">
              <a:buNone/>
              <a:defRPr sz="900" b="0"/>
            </a:lvl2pPr>
            <a:lvl3pPr>
              <a:defRPr sz="900" b="0"/>
            </a:lvl3pPr>
            <a:lvl4pPr>
              <a:defRPr sz="900" b="0"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2596896" y="1371600"/>
            <a:ext cx="1801368" cy="1161288"/>
          </a:xfrm>
          <a:solidFill>
            <a:srgbClr val="97C5E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20"/>
          </p:nvPr>
        </p:nvSpPr>
        <p:spPr>
          <a:xfrm>
            <a:off x="2596896" y="4334256"/>
            <a:ext cx="1792224" cy="124650"/>
          </a:xfrm>
        </p:spPr>
        <p:txBody>
          <a:bodyPr/>
          <a:lstStyle>
            <a:lvl1pPr algn="l">
              <a:defRPr sz="900" b="1"/>
            </a:lvl1pPr>
            <a:lvl2pPr marL="0" indent="0">
              <a:buNone/>
              <a:defRPr sz="900" b="0"/>
            </a:lvl2pPr>
            <a:lvl3pPr>
              <a:defRPr sz="900" b="0"/>
            </a:lvl3pPr>
            <a:lvl4pPr>
              <a:defRPr sz="900" b="0"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2596896" y="3145536"/>
            <a:ext cx="1801368" cy="1161288"/>
          </a:xfrm>
          <a:solidFill>
            <a:srgbClr val="97C5E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22"/>
          </p:nvPr>
        </p:nvSpPr>
        <p:spPr>
          <a:xfrm>
            <a:off x="2596896" y="6099048"/>
            <a:ext cx="1792224" cy="124650"/>
          </a:xfrm>
        </p:spPr>
        <p:txBody>
          <a:bodyPr/>
          <a:lstStyle>
            <a:lvl1pPr algn="l">
              <a:defRPr sz="900" b="1"/>
            </a:lvl1pPr>
            <a:lvl2pPr marL="0" indent="0">
              <a:buNone/>
              <a:defRPr sz="900" b="0"/>
            </a:lvl2pPr>
            <a:lvl3pPr>
              <a:defRPr sz="900" b="0"/>
            </a:lvl3pPr>
            <a:lvl4pPr>
              <a:defRPr sz="900" b="0"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23"/>
          </p:nvPr>
        </p:nvSpPr>
        <p:spPr>
          <a:xfrm>
            <a:off x="2596896" y="4928616"/>
            <a:ext cx="1801368" cy="1161288"/>
          </a:xfrm>
          <a:solidFill>
            <a:srgbClr val="97C5E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idx="24"/>
          </p:nvPr>
        </p:nvSpPr>
        <p:spPr>
          <a:xfrm>
            <a:off x="4745736" y="2542032"/>
            <a:ext cx="1792224" cy="124650"/>
          </a:xfrm>
        </p:spPr>
        <p:txBody>
          <a:bodyPr/>
          <a:lstStyle>
            <a:lvl1pPr algn="l">
              <a:defRPr sz="900" b="1"/>
            </a:lvl1pPr>
            <a:lvl2pPr marL="0" indent="0">
              <a:buNone/>
              <a:defRPr sz="900" b="0"/>
            </a:lvl2pPr>
            <a:lvl3pPr>
              <a:defRPr sz="900" b="0"/>
            </a:lvl3pPr>
            <a:lvl4pPr>
              <a:defRPr sz="900" b="0"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745736" y="1371600"/>
            <a:ext cx="1801368" cy="1161288"/>
          </a:xfrm>
          <a:solidFill>
            <a:srgbClr val="97C5E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idx="26"/>
          </p:nvPr>
        </p:nvSpPr>
        <p:spPr>
          <a:xfrm>
            <a:off x="4745736" y="4334256"/>
            <a:ext cx="1792224" cy="124650"/>
          </a:xfrm>
        </p:spPr>
        <p:txBody>
          <a:bodyPr/>
          <a:lstStyle>
            <a:lvl1pPr algn="l">
              <a:defRPr sz="900" b="1"/>
            </a:lvl1pPr>
            <a:lvl2pPr marL="0" indent="0">
              <a:buNone/>
              <a:defRPr sz="900" b="0"/>
            </a:lvl2pPr>
            <a:lvl3pPr>
              <a:defRPr sz="900" b="0"/>
            </a:lvl3pPr>
            <a:lvl4pPr>
              <a:defRPr sz="900" b="0"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27"/>
          </p:nvPr>
        </p:nvSpPr>
        <p:spPr>
          <a:xfrm>
            <a:off x="4745736" y="3145536"/>
            <a:ext cx="1801368" cy="1161288"/>
          </a:xfrm>
          <a:solidFill>
            <a:srgbClr val="97C5E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3" name="Content Placeholder 2"/>
          <p:cNvSpPr>
            <a:spLocks noGrp="1"/>
          </p:cNvSpPr>
          <p:nvPr>
            <p:ph idx="28"/>
          </p:nvPr>
        </p:nvSpPr>
        <p:spPr>
          <a:xfrm>
            <a:off x="4745736" y="6099048"/>
            <a:ext cx="1792224" cy="124650"/>
          </a:xfrm>
        </p:spPr>
        <p:txBody>
          <a:bodyPr/>
          <a:lstStyle>
            <a:lvl1pPr algn="l">
              <a:defRPr sz="900" b="1"/>
            </a:lvl1pPr>
            <a:lvl2pPr marL="0" indent="0">
              <a:buNone/>
              <a:defRPr sz="900" b="0"/>
            </a:lvl2pPr>
            <a:lvl3pPr>
              <a:defRPr sz="900" b="0"/>
            </a:lvl3pPr>
            <a:lvl4pPr>
              <a:defRPr sz="900" b="0"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Picture Placeholder 7"/>
          <p:cNvSpPr>
            <a:spLocks noGrp="1"/>
          </p:cNvSpPr>
          <p:nvPr>
            <p:ph type="pic" sz="quarter" idx="29"/>
          </p:nvPr>
        </p:nvSpPr>
        <p:spPr>
          <a:xfrm>
            <a:off x="4745736" y="4928616"/>
            <a:ext cx="1801368" cy="1161288"/>
          </a:xfrm>
          <a:solidFill>
            <a:srgbClr val="97C5E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5" name="Content Placeholder 2"/>
          <p:cNvSpPr>
            <a:spLocks noGrp="1"/>
          </p:cNvSpPr>
          <p:nvPr>
            <p:ph idx="30"/>
          </p:nvPr>
        </p:nvSpPr>
        <p:spPr>
          <a:xfrm>
            <a:off x="6894576" y="2542032"/>
            <a:ext cx="1792224" cy="124650"/>
          </a:xfrm>
        </p:spPr>
        <p:txBody>
          <a:bodyPr/>
          <a:lstStyle>
            <a:lvl1pPr algn="l">
              <a:defRPr sz="900" b="1"/>
            </a:lvl1pPr>
            <a:lvl2pPr marL="0" indent="0">
              <a:buNone/>
              <a:defRPr sz="900" b="0"/>
            </a:lvl2pPr>
            <a:lvl3pPr>
              <a:defRPr sz="900" b="0"/>
            </a:lvl3pPr>
            <a:lvl4pPr>
              <a:defRPr sz="900" b="0"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6" name="Picture Placeholder 7"/>
          <p:cNvSpPr>
            <a:spLocks noGrp="1"/>
          </p:cNvSpPr>
          <p:nvPr>
            <p:ph type="pic" sz="quarter" idx="31"/>
          </p:nvPr>
        </p:nvSpPr>
        <p:spPr>
          <a:xfrm>
            <a:off x="6894576" y="1371600"/>
            <a:ext cx="1801368" cy="1161288"/>
          </a:xfrm>
          <a:solidFill>
            <a:srgbClr val="97C5E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7" name="Content Placeholder 2"/>
          <p:cNvSpPr>
            <a:spLocks noGrp="1"/>
          </p:cNvSpPr>
          <p:nvPr>
            <p:ph idx="32"/>
          </p:nvPr>
        </p:nvSpPr>
        <p:spPr>
          <a:xfrm>
            <a:off x="6894576" y="4334256"/>
            <a:ext cx="1792224" cy="124650"/>
          </a:xfrm>
        </p:spPr>
        <p:txBody>
          <a:bodyPr/>
          <a:lstStyle>
            <a:lvl1pPr algn="l">
              <a:defRPr sz="900" b="1"/>
            </a:lvl1pPr>
            <a:lvl2pPr marL="0" indent="0">
              <a:buNone/>
              <a:defRPr sz="900" b="0"/>
            </a:lvl2pPr>
            <a:lvl3pPr>
              <a:defRPr sz="900" b="0"/>
            </a:lvl3pPr>
            <a:lvl4pPr>
              <a:defRPr sz="900" b="0"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33"/>
          </p:nvPr>
        </p:nvSpPr>
        <p:spPr>
          <a:xfrm>
            <a:off x="6894576" y="3145536"/>
            <a:ext cx="1801368" cy="1161288"/>
          </a:xfrm>
          <a:solidFill>
            <a:srgbClr val="97C5E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9" name="Content Placeholder 2"/>
          <p:cNvSpPr>
            <a:spLocks noGrp="1"/>
          </p:cNvSpPr>
          <p:nvPr>
            <p:ph idx="34"/>
          </p:nvPr>
        </p:nvSpPr>
        <p:spPr>
          <a:xfrm>
            <a:off x="6894576" y="6099048"/>
            <a:ext cx="1792224" cy="124650"/>
          </a:xfrm>
        </p:spPr>
        <p:txBody>
          <a:bodyPr/>
          <a:lstStyle>
            <a:lvl1pPr algn="l">
              <a:defRPr sz="900" b="1"/>
            </a:lvl1pPr>
            <a:lvl2pPr marL="0" indent="0">
              <a:buNone/>
              <a:defRPr sz="900" b="0"/>
            </a:lvl2pPr>
            <a:lvl3pPr>
              <a:defRPr sz="900" b="0"/>
            </a:lvl3pPr>
            <a:lvl4pPr>
              <a:defRPr sz="900" b="0"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35"/>
          </p:nvPr>
        </p:nvSpPr>
        <p:spPr>
          <a:xfrm>
            <a:off x="6894576" y="4928616"/>
            <a:ext cx="1801368" cy="1161288"/>
          </a:xfrm>
          <a:solidFill>
            <a:srgbClr val="97C5E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7"/>
          </p:nvPr>
        </p:nvSpPr>
        <p:spPr/>
        <p:txBody>
          <a:bodyPr/>
          <a:lstStyle/>
          <a:p>
            <a:r>
              <a:rPr lang="en-US" smtClean="0"/>
              <a:t>Author, </a:t>
            </a:r>
            <a:fld id="{D72BAC86-7CA1-47DD-8EAD-39EA91178256}" type="datetime1">
              <a:rPr lang="en-US" smtClean="0"/>
              <a:pPr/>
              <a:t>10/30/2019</a:t>
            </a:fld>
            <a:r>
              <a:rPr lang="en-US" smtClean="0"/>
              <a:t>, Filename.ppt</a:t>
            </a:r>
            <a:r>
              <a:rPr lang="en-US" sz="800" smtClean="0"/>
              <a:t> </a:t>
            </a:r>
            <a:r>
              <a:rPr lang="en-US" sz="1000" smtClean="0"/>
              <a:t>| </a:t>
            </a:r>
            <a:fld id="{689318A1-174D-4DEE-8106-03A37B9BCF15}" type="slidenum">
              <a:rPr lang="en-US" sz="1000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27163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picture layout with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320040"/>
            <a:ext cx="8229600" cy="3785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2286000"/>
            <a:ext cx="1792224" cy="124650"/>
          </a:xfrm>
        </p:spPr>
        <p:txBody>
          <a:bodyPr/>
          <a:lstStyle>
            <a:lvl1pPr algn="l">
              <a:defRPr sz="900" b="1"/>
            </a:lvl1pPr>
            <a:lvl2pPr marL="0" indent="0">
              <a:buNone/>
              <a:defRPr sz="900" b="0"/>
            </a:lvl2pPr>
            <a:lvl3pPr>
              <a:defRPr sz="900" b="0"/>
            </a:lvl3pPr>
            <a:lvl4pPr>
              <a:defRPr sz="900" b="0"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57200" y="621792"/>
            <a:ext cx="8229600" cy="323165"/>
          </a:xfrm>
        </p:spPr>
        <p:txBody>
          <a:bodyPr tIns="45720"/>
          <a:lstStyle>
            <a:lvl1pPr>
              <a:buNone/>
              <a:defRPr b="0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66344" y="1124712"/>
            <a:ext cx="1801368" cy="1161288"/>
          </a:xfrm>
          <a:solidFill>
            <a:srgbClr val="97C5E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438912" y="3968496"/>
            <a:ext cx="1792224" cy="124650"/>
          </a:xfrm>
        </p:spPr>
        <p:txBody>
          <a:bodyPr/>
          <a:lstStyle>
            <a:lvl1pPr algn="l">
              <a:defRPr sz="900" b="1"/>
            </a:lvl1pPr>
            <a:lvl2pPr marL="0" indent="0">
              <a:buNone/>
              <a:defRPr sz="900" b="0"/>
            </a:lvl2pPr>
            <a:lvl3pPr>
              <a:defRPr sz="900" b="0"/>
            </a:lvl3pPr>
            <a:lvl4pPr>
              <a:defRPr sz="900" b="0"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38912" y="2807208"/>
            <a:ext cx="1801368" cy="1161288"/>
          </a:xfrm>
          <a:solidFill>
            <a:srgbClr val="97C5E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6"/>
          </p:nvPr>
        </p:nvSpPr>
        <p:spPr>
          <a:xfrm>
            <a:off x="448056" y="5650992"/>
            <a:ext cx="1792224" cy="124650"/>
          </a:xfrm>
        </p:spPr>
        <p:txBody>
          <a:bodyPr/>
          <a:lstStyle>
            <a:lvl1pPr algn="l">
              <a:defRPr sz="900" b="1"/>
            </a:lvl1pPr>
            <a:lvl2pPr marL="0" indent="0">
              <a:buNone/>
              <a:defRPr sz="900" b="0"/>
            </a:lvl2pPr>
            <a:lvl3pPr>
              <a:defRPr sz="900" b="0"/>
            </a:lvl3pPr>
            <a:lvl4pPr>
              <a:defRPr sz="900" b="0"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438912" y="4489704"/>
            <a:ext cx="1801368" cy="1161288"/>
          </a:xfrm>
          <a:solidFill>
            <a:srgbClr val="97C5E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8"/>
          </p:nvPr>
        </p:nvSpPr>
        <p:spPr>
          <a:xfrm>
            <a:off x="2596896" y="2286000"/>
            <a:ext cx="1792224" cy="124650"/>
          </a:xfrm>
        </p:spPr>
        <p:txBody>
          <a:bodyPr/>
          <a:lstStyle>
            <a:lvl1pPr algn="l">
              <a:defRPr sz="900" b="1"/>
            </a:lvl1pPr>
            <a:lvl2pPr marL="0" indent="0">
              <a:buNone/>
              <a:defRPr sz="900" b="0"/>
            </a:lvl2pPr>
            <a:lvl3pPr>
              <a:defRPr sz="900" b="0"/>
            </a:lvl3pPr>
            <a:lvl4pPr>
              <a:defRPr sz="900" b="0"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2596896" y="1124712"/>
            <a:ext cx="1801368" cy="1161288"/>
          </a:xfrm>
          <a:solidFill>
            <a:srgbClr val="97C5E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20"/>
          </p:nvPr>
        </p:nvSpPr>
        <p:spPr>
          <a:xfrm>
            <a:off x="2596896" y="3968496"/>
            <a:ext cx="1792224" cy="124650"/>
          </a:xfrm>
        </p:spPr>
        <p:txBody>
          <a:bodyPr/>
          <a:lstStyle>
            <a:lvl1pPr algn="l">
              <a:defRPr sz="900" b="1"/>
            </a:lvl1pPr>
            <a:lvl2pPr marL="0" indent="0">
              <a:buNone/>
              <a:defRPr sz="900" b="0"/>
            </a:lvl2pPr>
            <a:lvl3pPr>
              <a:defRPr sz="900" b="0"/>
            </a:lvl3pPr>
            <a:lvl4pPr>
              <a:defRPr sz="900" b="0"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2596896" y="2807208"/>
            <a:ext cx="1801368" cy="1161288"/>
          </a:xfrm>
          <a:solidFill>
            <a:srgbClr val="97C5E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22"/>
          </p:nvPr>
        </p:nvSpPr>
        <p:spPr>
          <a:xfrm>
            <a:off x="2596896" y="5650992"/>
            <a:ext cx="1792224" cy="124650"/>
          </a:xfrm>
        </p:spPr>
        <p:txBody>
          <a:bodyPr/>
          <a:lstStyle>
            <a:lvl1pPr algn="l">
              <a:defRPr sz="900" b="1"/>
            </a:lvl1pPr>
            <a:lvl2pPr marL="0" indent="0">
              <a:buNone/>
              <a:defRPr sz="900" b="0"/>
            </a:lvl2pPr>
            <a:lvl3pPr>
              <a:defRPr sz="900" b="0"/>
            </a:lvl3pPr>
            <a:lvl4pPr>
              <a:defRPr sz="900" b="0"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23"/>
          </p:nvPr>
        </p:nvSpPr>
        <p:spPr>
          <a:xfrm>
            <a:off x="2596896" y="4489704"/>
            <a:ext cx="1801368" cy="1161288"/>
          </a:xfrm>
          <a:solidFill>
            <a:srgbClr val="97C5E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idx="24"/>
          </p:nvPr>
        </p:nvSpPr>
        <p:spPr>
          <a:xfrm>
            <a:off x="4745736" y="2286000"/>
            <a:ext cx="1792224" cy="124650"/>
          </a:xfrm>
        </p:spPr>
        <p:txBody>
          <a:bodyPr/>
          <a:lstStyle>
            <a:lvl1pPr algn="l">
              <a:defRPr sz="900" b="1"/>
            </a:lvl1pPr>
            <a:lvl2pPr marL="0" indent="0">
              <a:buNone/>
              <a:defRPr sz="900" b="0"/>
            </a:lvl2pPr>
            <a:lvl3pPr>
              <a:defRPr sz="900" b="0"/>
            </a:lvl3pPr>
            <a:lvl4pPr>
              <a:defRPr sz="900" b="0"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745736" y="1124712"/>
            <a:ext cx="1801368" cy="1161288"/>
          </a:xfrm>
          <a:solidFill>
            <a:srgbClr val="97C5E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idx="26"/>
          </p:nvPr>
        </p:nvSpPr>
        <p:spPr>
          <a:xfrm>
            <a:off x="4745736" y="3968496"/>
            <a:ext cx="1792224" cy="124650"/>
          </a:xfrm>
        </p:spPr>
        <p:txBody>
          <a:bodyPr/>
          <a:lstStyle>
            <a:lvl1pPr algn="l">
              <a:defRPr sz="900" b="1"/>
            </a:lvl1pPr>
            <a:lvl2pPr marL="0" indent="0">
              <a:buNone/>
              <a:defRPr sz="900" b="0"/>
            </a:lvl2pPr>
            <a:lvl3pPr>
              <a:defRPr sz="900" b="0"/>
            </a:lvl3pPr>
            <a:lvl4pPr>
              <a:defRPr sz="900" b="0"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27"/>
          </p:nvPr>
        </p:nvSpPr>
        <p:spPr>
          <a:xfrm>
            <a:off x="4745736" y="2807208"/>
            <a:ext cx="1801368" cy="1161288"/>
          </a:xfrm>
          <a:solidFill>
            <a:srgbClr val="97C5E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3" name="Content Placeholder 2"/>
          <p:cNvSpPr>
            <a:spLocks noGrp="1"/>
          </p:cNvSpPr>
          <p:nvPr>
            <p:ph idx="28"/>
          </p:nvPr>
        </p:nvSpPr>
        <p:spPr>
          <a:xfrm>
            <a:off x="4745736" y="5650992"/>
            <a:ext cx="1792224" cy="124650"/>
          </a:xfrm>
        </p:spPr>
        <p:txBody>
          <a:bodyPr/>
          <a:lstStyle>
            <a:lvl1pPr algn="l">
              <a:defRPr sz="900" b="1"/>
            </a:lvl1pPr>
            <a:lvl2pPr marL="0" indent="0">
              <a:buNone/>
              <a:defRPr sz="900" b="0"/>
            </a:lvl2pPr>
            <a:lvl3pPr>
              <a:defRPr sz="900" b="0"/>
            </a:lvl3pPr>
            <a:lvl4pPr>
              <a:defRPr sz="900" b="0"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Picture Placeholder 7"/>
          <p:cNvSpPr>
            <a:spLocks noGrp="1"/>
          </p:cNvSpPr>
          <p:nvPr>
            <p:ph type="pic" sz="quarter" idx="29"/>
          </p:nvPr>
        </p:nvSpPr>
        <p:spPr>
          <a:xfrm>
            <a:off x="4745736" y="4489704"/>
            <a:ext cx="1801368" cy="1161288"/>
          </a:xfrm>
          <a:solidFill>
            <a:srgbClr val="97C5E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5" name="Content Placeholder 2"/>
          <p:cNvSpPr>
            <a:spLocks noGrp="1"/>
          </p:cNvSpPr>
          <p:nvPr>
            <p:ph idx="30"/>
          </p:nvPr>
        </p:nvSpPr>
        <p:spPr>
          <a:xfrm>
            <a:off x="6894576" y="2286000"/>
            <a:ext cx="1792224" cy="124650"/>
          </a:xfrm>
        </p:spPr>
        <p:txBody>
          <a:bodyPr/>
          <a:lstStyle>
            <a:lvl1pPr algn="l">
              <a:defRPr sz="900" b="1"/>
            </a:lvl1pPr>
            <a:lvl2pPr marL="0" indent="0">
              <a:buNone/>
              <a:defRPr sz="900" b="0"/>
            </a:lvl2pPr>
            <a:lvl3pPr>
              <a:defRPr sz="900" b="0"/>
            </a:lvl3pPr>
            <a:lvl4pPr>
              <a:defRPr sz="900" b="0"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6" name="Picture Placeholder 7"/>
          <p:cNvSpPr>
            <a:spLocks noGrp="1"/>
          </p:cNvSpPr>
          <p:nvPr>
            <p:ph type="pic" sz="quarter" idx="31"/>
          </p:nvPr>
        </p:nvSpPr>
        <p:spPr>
          <a:xfrm>
            <a:off x="6894576" y="1124712"/>
            <a:ext cx="1801368" cy="1161288"/>
          </a:xfrm>
          <a:solidFill>
            <a:srgbClr val="97C5E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7" name="Content Placeholder 2"/>
          <p:cNvSpPr>
            <a:spLocks noGrp="1"/>
          </p:cNvSpPr>
          <p:nvPr>
            <p:ph idx="32"/>
          </p:nvPr>
        </p:nvSpPr>
        <p:spPr>
          <a:xfrm>
            <a:off x="6894576" y="3968496"/>
            <a:ext cx="1792224" cy="124650"/>
          </a:xfrm>
        </p:spPr>
        <p:txBody>
          <a:bodyPr/>
          <a:lstStyle>
            <a:lvl1pPr algn="l">
              <a:defRPr sz="900" b="1"/>
            </a:lvl1pPr>
            <a:lvl2pPr marL="0" indent="0">
              <a:buNone/>
              <a:defRPr sz="900" b="0"/>
            </a:lvl2pPr>
            <a:lvl3pPr>
              <a:defRPr sz="900" b="0"/>
            </a:lvl3pPr>
            <a:lvl4pPr>
              <a:defRPr sz="900" b="0"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33"/>
          </p:nvPr>
        </p:nvSpPr>
        <p:spPr>
          <a:xfrm>
            <a:off x="6894576" y="2807208"/>
            <a:ext cx="1801368" cy="1161288"/>
          </a:xfrm>
          <a:solidFill>
            <a:srgbClr val="97C5E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9" name="Content Placeholder 2"/>
          <p:cNvSpPr>
            <a:spLocks noGrp="1"/>
          </p:cNvSpPr>
          <p:nvPr>
            <p:ph idx="34"/>
          </p:nvPr>
        </p:nvSpPr>
        <p:spPr>
          <a:xfrm>
            <a:off x="6894576" y="5650992"/>
            <a:ext cx="1792224" cy="124650"/>
          </a:xfrm>
        </p:spPr>
        <p:txBody>
          <a:bodyPr/>
          <a:lstStyle>
            <a:lvl1pPr algn="l">
              <a:defRPr sz="900" b="1"/>
            </a:lvl1pPr>
            <a:lvl2pPr marL="0" indent="0">
              <a:buNone/>
              <a:defRPr sz="900" b="0"/>
            </a:lvl2pPr>
            <a:lvl3pPr>
              <a:defRPr sz="900" b="0"/>
            </a:lvl3pPr>
            <a:lvl4pPr>
              <a:defRPr sz="900" b="0"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35"/>
          </p:nvPr>
        </p:nvSpPr>
        <p:spPr>
          <a:xfrm>
            <a:off x="6894576" y="4489704"/>
            <a:ext cx="1801368" cy="1161288"/>
          </a:xfrm>
          <a:solidFill>
            <a:srgbClr val="97C5E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36" hasCustomPrompt="1"/>
          </p:nvPr>
        </p:nvSpPr>
        <p:spPr>
          <a:xfrm>
            <a:off x="460375" y="6159484"/>
            <a:ext cx="8247888" cy="369332"/>
          </a:xfrm>
          <a:solidFill>
            <a:schemeClr val="tx2"/>
          </a:solidFill>
        </p:spPr>
        <p:txBody>
          <a:bodyPr lIns="91440" tIns="45720" rIns="91440" bIns="45720" anchor="b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tagline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8"/>
          </p:nvPr>
        </p:nvSpPr>
        <p:spPr/>
        <p:txBody>
          <a:bodyPr/>
          <a:lstStyle/>
          <a:p>
            <a:r>
              <a:rPr lang="en-US" smtClean="0"/>
              <a:t>Author, </a:t>
            </a:r>
            <a:fld id="{D72BAC86-7CA1-47DD-8EAD-39EA91178256}" type="datetime1">
              <a:rPr lang="en-US" smtClean="0"/>
              <a:pPr/>
              <a:t>10/30/2019</a:t>
            </a:fld>
            <a:r>
              <a:rPr lang="en-US" smtClean="0"/>
              <a:t>, Filename.ppt</a:t>
            </a:r>
            <a:r>
              <a:rPr lang="en-US" sz="800" smtClean="0"/>
              <a:t> </a:t>
            </a:r>
            <a:r>
              <a:rPr lang="en-US" sz="1000" smtClean="0"/>
              <a:t>| </a:t>
            </a:r>
            <a:fld id="{689318A1-174D-4DEE-8106-03A37B9BCF15}" type="slidenum">
              <a:rPr lang="en-US" sz="1000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6827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cutiv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320040"/>
            <a:ext cx="8229600" cy="3657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362456"/>
            <a:ext cx="5029200" cy="128016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57200" y="621792"/>
            <a:ext cx="8229600" cy="323165"/>
          </a:xfrm>
        </p:spPr>
        <p:txBody>
          <a:bodyPr tIns="45720"/>
          <a:lstStyle>
            <a:lvl1pPr>
              <a:buNone/>
              <a:defRPr b="0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455664" y="1371600"/>
            <a:ext cx="2249424" cy="1609344"/>
          </a:xfrm>
          <a:solidFill>
            <a:srgbClr val="97C5E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455664" y="3145536"/>
            <a:ext cx="2249424" cy="1609344"/>
          </a:xfrm>
          <a:solidFill>
            <a:srgbClr val="97C5E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6455664" y="4928616"/>
            <a:ext cx="2249424" cy="1609344"/>
          </a:xfrm>
          <a:solidFill>
            <a:srgbClr val="97C5E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US" smtClean="0"/>
              <a:t>Author, </a:t>
            </a:r>
            <a:fld id="{D72BAC86-7CA1-47DD-8EAD-39EA91178256}" type="datetime1">
              <a:rPr lang="en-US" smtClean="0"/>
              <a:pPr/>
              <a:t>10/30/2019</a:t>
            </a:fld>
            <a:r>
              <a:rPr lang="en-US" smtClean="0"/>
              <a:t>, Filename.ppt</a:t>
            </a:r>
            <a:r>
              <a:rPr lang="en-US" sz="800" smtClean="0"/>
              <a:t> </a:t>
            </a:r>
            <a:r>
              <a:rPr lang="en-US" sz="1000" smtClean="0"/>
              <a:t>| </a:t>
            </a:r>
            <a:fld id="{689318A1-174D-4DEE-8106-03A37B9BCF15}" type="slidenum">
              <a:rPr lang="en-US" sz="1000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19930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cutive layout with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320040"/>
            <a:ext cx="8229600" cy="3657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362456"/>
            <a:ext cx="5029200" cy="128016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57200" y="621792"/>
            <a:ext cx="8229600" cy="323165"/>
          </a:xfrm>
        </p:spPr>
        <p:txBody>
          <a:bodyPr tIns="45720"/>
          <a:lstStyle>
            <a:lvl1pPr>
              <a:buNone/>
              <a:defRPr b="0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455664" y="1179576"/>
            <a:ext cx="2249424" cy="1554480"/>
          </a:xfrm>
          <a:solidFill>
            <a:srgbClr val="97C5E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455664" y="2825496"/>
            <a:ext cx="2249424" cy="1554480"/>
          </a:xfrm>
          <a:solidFill>
            <a:srgbClr val="97C5E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6455664" y="4462272"/>
            <a:ext cx="2249424" cy="1554480"/>
          </a:xfrm>
          <a:solidFill>
            <a:srgbClr val="97C5E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36" hasCustomPrompt="1"/>
          </p:nvPr>
        </p:nvSpPr>
        <p:spPr>
          <a:xfrm>
            <a:off x="460375" y="6159484"/>
            <a:ext cx="8247888" cy="369332"/>
          </a:xfrm>
          <a:solidFill>
            <a:schemeClr val="tx2"/>
          </a:solidFill>
        </p:spPr>
        <p:txBody>
          <a:bodyPr lIns="91440" tIns="45720" rIns="91440" bIns="45720" anchor="b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tagline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38"/>
          </p:nvPr>
        </p:nvSpPr>
        <p:spPr/>
        <p:txBody>
          <a:bodyPr/>
          <a:lstStyle/>
          <a:p>
            <a:r>
              <a:rPr lang="en-US" smtClean="0"/>
              <a:t>Author, </a:t>
            </a:r>
            <a:fld id="{D72BAC86-7CA1-47DD-8EAD-39EA91178256}" type="datetime1">
              <a:rPr lang="en-US" smtClean="0"/>
              <a:pPr/>
              <a:t>10/30/2019</a:t>
            </a:fld>
            <a:r>
              <a:rPr lang="en-US" smtClean="0"/>
              <a:t>, Filename.ppt</a:t>
            </a:r>
            <a:r>
              <a:rPr lang="en-US" sz="800" smtClean="0"/>
              <a:t> </a:t>
            </a:r>
            <a:r>
              <a:rPr lang="en-US" sz="1000" smtClean="0"/>
              <a:t>| </a:t>
            </a:r>
            <a:fld id="{689318A1-174D-4DEE-8106-03A37B9BCF15}" type="slidenum">
              <a:rPr lang="en-US" sz="1000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02020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320040"/>
            <a:ext cx="8229600" cy="3785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24328"/>
            <a:ext cx="2075688" cy="155448"/>
          </a:xfrm>
        </p:spPr>
        <p:txBody>
          <a:bodyPr/>
          <a:lstStyle>
            <a:lvl1pPr algn="l">
              <a:defRPr sz="900" b="1"/>
            </a:lvl1pPr>
            <a:lvl2pPr marL="0" indent="0">
              <a:buNone/>
              <a:defRPr sz="900" b="0"/>
            </a:lvl2pPr>
            <a:lvl3pPr>
              <a:defRPr sz="900" b="0"/>
            </a:lvl3pPr>
            <a:lvl4pPr>
              <a:defRPr sz="900" b="0"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57200" y="621792"/>
            <a:ext cx="8229600" cy="323165"/>
          </a:xfrm>
        </p:spPr>
        <p:txBody>
          <a:bodyPr tIns="45720"/>
          <a:lstStyle>
            <a:lvl1pPr>
              <a:buNone/>
              <a:defRPr b="0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66344" y="1234440"/>
            <a:ext cx="2066544" cy="1389888"/>
          </a:xfrm>
          <a:solidFill>
            <a:srgbClr val="97C5E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1" name="Content Placeholder 2"/>
          <p:cNvSpPr>
            <a:spLocks noGrp="1"/>
          </p:cNvSpPr>
          <p:nvPr>
            <p:ph idx="18"/>
          </p:nvPr>
        </p:nvSpPr>
        <p:spPr>
          <a:xfrm>
            <a:off x="3538728" y="2624328"/>
            <a:ext cx="2075688" cy="155448"/>
          </a:xfrm>
        </p:spPr>
        <p:txBody>
          <a:bodyPr/>
          <a:lstStyle>
            <a:lvl1pPr algn="l">
              <a:defRPr sz="900" b="1"/>
            </a:lvl1pPr>
            <a:lvl2pPr marL="0" indent="0">
              <a:buNone/>
              <a:defRPr sz="900" b="0"/>
            </a:lvl2pPr>
            <a:lvl3pPr>
              <a:defRPr sz="900" b="0"/>
            </a:lvl3pPr>
            <a:lvl4pPr>
              <a:defRPr sz="900" b="0"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2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3547872" y="1234440"/>
            <a:ext cx="2066544" cy="1389888"/>
          </a:xfrm>
          <a:solidFill>
            <a:srgbClr val="97C5E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3" name="Content Placeholder 2"/>
          <p:cNvSpPr>
            <a:spLocks noGrp="1"/>
          </p:cNvSpPr>
          <p:nvPr>
            <p:ph idx="20"/>
          </p:nvPr>
        </p:nvSpPr>
        <p:spPr>
          <a:xfrm>
            <a:off x="6629400" y="2624328"/>
            <a:ext cx="2075688" cy="155448"/>
          </a:xfrm>
        </p:spPr>
        <p:txBody>
          <a:bodyPr/>
          <a:lstStyle>
            <a:lvl1pPr algn="l">
              <a:defRPr sz="900" b="1"/>
            </a:lvl1pPr>
            <a:lvl2pPr marL="0" indent="0">
              <a:buNone/>
              <a:defRPr sz="900" b="0"/>
            </a:lvl2pPr>
            <a:lvl3pPr>
              <a:defRPr sz="900" b="0"/>
            </a:lvl3pPr>
            <a:lvl4pPr>
              <a:defRPr sz="900" b="0"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6629400" y="1234440"/>
            <a:ext cx="2066544" cy="1389888"/>
          </a:xfrm>
          <a:solidFill>
            <a:srgbClr val="97C5E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5" name="Content Placeholder 2"/>
          <p:cNvSpPr>
            <a:spLocks noGrp="1"/>
          </p:cNvSpPr>
          <p:nvPr>
            <p:ph idx="22"/>
          </p:nvPr>
        </p:nvSpPr>
        <p:spPr>
          <a:xfrm>
            <a:off x="457200" y="4407408"/>
            <a:ext cx="2075688" cy="155448"/>
          </a:xfrm>
        </p:spPr>
        <p:txBody>
          <a:bodyPr/>
          <a:lstStyle>
            <a:lvl1pPr algn="l">
              <a:defRPr sz="900" b="1"/>
            </a:lvl1pPr>
            <a:lvl2pPr marL="0" indent="0">
              <a:buNone/>
              <a:defRPr sz="900" b="0"/>
            </a:lvl2pPr>
            <a:lvl3pPr>
              <a:defRPr sz="900" b="0"/>
            </a:lvl3pPr>
            <a:lvl4pPr>
              <a:defRPr sz="900" b="0"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Picture Placeholder 7"/>
          <p:cNvSpPr>
            <a:spLocks noGrp="1"/>
          </p:cNvSpPr>
          <p:nvPr>
            <p:ph type="pic" sz="quarter" idx="23"/>
          </p:nvPr>
        </p:nvSpPr>
        <p:spPr>
          <a:xfrm>
            <a:off x="466344" y="3008376"/>
            <a:ext cx="2066544" cy="1389888"/>
          </a:xfrm>
          <a:solidFill>
            <a:srgbClr val="97C5E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41" name="Content Placeholder 2"/>
          <p:cNvSpPr>
            <a:spLocks noGrp="1"/>
          </p:cNvSpPr>
          <p:nvPr>
            <p:ph idx="28"/>
          </p:nvPr>
        </p:nvSpPr>
        <p:spPr>
          <a:xfrm>
            <a:off x="457200" y="6181344"/>
            <a:ext cx="2075688" cy="155448"/>
          </a:xfrm>
        </p:spPr>
        <p:txBody>
          <a:bodyPr/>
          <a:lstStyle>
            <a:lvl1pPr algn="l">
              <a:defRPr sz="900" b="1"/>
            </a:lvl1pPr>
            <a:lvl2pPr marL="0" indent="0">
              <a:buNone/>
              <a:defRPr sz="900" b="0"/>
            </a:lvl2pPr>
            <a:lvl3pPr>
              <a:defRPr sz="900" b="0"/>
            </a:lvl3pPr>
            <a:lvl4pPr>
              <a:defRPr sz="900" b="0"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2" name="Picture Placeholder 7"/>
          <p:cNvSpPr>
            <a:spLocks noGrp="1"/>
          </p:cNvSpPr>
          <p:nvPr>
            <p:ph type="pic" sz="quarter" idx="29"/>
          </p:nvPr>
        </p:nvSpPr>
        <p:spPr>
          <a:xfrm>
            <a:off x="466344" y="4791456"/>
            <a:ext cx="2066544" cy="1389888"/>
          </a:xfrm>
          <a:solidFill>
            <a:srgbClr val="97C5E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47" name="Content Placeholder 2"/>
          <p:cNvSpPr>
            <a:spLocks noGrp="1"/>
          </p:cNvSpPr>
          <p:nvPr>
            <p:ph idx="30"/>
          </p:nvPr>
        </p:nvSpPr>
        <p:spPr>
          <a:xfrm>
            <a:off x="3547872" y="4407408"/>
            <a:ext cx="2075688" cy="155448"/>
          </a:xfrm>
        </p:spPr>
        <p:txBody>
          <a:bodyPr/>
          <a:lstStyle>
            <a:lvl1pPr algn="l">
              <a:defRPr sz="900" b="1"/>
            </a:lvl1pPr>
            <a:lvl2pPr marL="0" indent="0">
              <a:buNone/>
              <a:defRPr sz="900" b="0"/>
            </a:lvl2pPr>
            <a:lvl3pPr>
              <a:defRPr sz="900" b="0"/>
            </a:lvl3pPr>
            <a:lvl4pPr>
              <a:defRPr sz="900" b="0"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8" name="Picture Placeholder 7"/>
          <p:cNvSpPr>
            <a:spLocks noGrp="1"/>
          </p:cNvSpPr>
          <p:nvPr>
            <p:ph type="pic" sz="quarter" idx="31"/>
          </p:nvPr>
        </p:nvSpPr>
        <p:spPr>
          <a:xfrm>
            <a:off x="3547872" y="3008376"/>
            <a:ext cx="2066544" cy="1389888"/>
          </a:xfrm>
          <a:solidFill>
            <a:srgbClr val="97C5E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49" name="Content Placeholder 2"/>
          <p:cNvSpPr>
            <a:spLocks noGrp="1"/>
          </p:cNvSpPr>
          <p:nvPr>
            <p:ph idx="32"/>
          </p:nvPr>
        </p:nvSpPr>
        <p:spPr>
          <a:xfrm>
            <a:off x="3547872" y="6181344"/>
            <a:ext cx="2075688" cy="155448"/>
          </a:xfrm>
        </p:spPr>
        <p:txBody>
          <a:bodyPr/>
          <a:lstStyle>
            <a:lvl1pPr algn="l">
              <a:defRPr sz="900" b="1"/>
            </a:lvl1pPr>
            <a:lvl2pPr marL="0" indent="0">
              <a:buNone/>
              <a:defRPr sz="900" b="0"/>
            </a:lvl2pPr>
            <a:lvl3pPr>
              <a:defRPr sz="900" b="0"/>
            </a:lvl3pPr>
            <a:lvl4pPr>
              <a:defRPr sz="900" b="0"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0" name="Picture Placeholder 7"/>
          <p:cNvSpPr>
            <a:spLocks noGrp="1"/>
          </p:cNvSpPr>
          <p:nvPr>
            <p:ph type="pic" sz="quarter" idx="33"/>
          </p:nvPr>
        </p:nvSpPr>
        <p:spPr>
          <a:xfrm>
            <a:off x="3547872" y="4791456"/>
            <a:ext cx="2066544" cy="1389888"/>
          </a:xfrm>
          <a:solidFill>
            <a:srgbClr val="97C5E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51" name="Content Placeholder 2"/>
          <p:cNvSpPr>
            <a:spLocks noGrp="1"/>
          </p:cNvSpPr>
          <p:nvPr>
            <p:ph idx="34"/>
          </p:nvPr>
        </p:nvSpPr>
        <p:spPr>
          <a:xfrm>
            <a:off x="6629400" y="4407408"/>
            <a:ext cx="2075688" cy="155448"/>
          </a:xfrm>
        </p:spPr>
        <p:txBody>
          <a:bodyPr/>
          <a:lstStyle>
            <a:lvl1pPr algn="l">
              <a:defRPr sz="900" b="1"/>
            </a:lvl1pPr>
            <a:lvl2pPr marL="0" indent="0">
              <a:buNone/>
              <a:defRPr sz="900" b="0"/>
            </a:lvl2pPr>
            <a:lvl3pPr>
              <a:defRPr sz="900" b="0"/>
            </a:lvl3pPr>
            <a:lvl4pPr>
              <a:defRPr sz="900" b="0"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2" name="Picture Placeholder 7"/>
          <p:cNvSpPr>
            <a:spLocks noGrp="1"/>
          </p:cNvSpPr>
          <p:nvPr>
            <p:ph type="pic" sz="quarter" idx="35"/>
          </p:nvPr>
        </p:nvSpPr>
        <p:spPr>
          <a:xfrm>
            <a:off x="6629400" y="3008376"/>
            <a:ext cx="2066544" cy="1389888"/>
          </a:xfrm>
          <a:solidFill>
            <a:srgbClr val="97C5E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53" name="Content Placeholder 2"/>
          <p:cNvSpPr>
            <a:spLocks noGrp="1"/>
          </p:cNvSpPr>
          <p:nvPr>
            <p:ph idx="36"/>
          </p:nvPr>
        </p:nvSpPr>
        <p:spPr>
          <a:xfrm>
            <a:off x="6629400" y="6181344"/>
            <a:ext cx="2075688" cy="155448"/>
          </a:xfrm>
        </p:spPr>
        <p:txBody>
          <a:bodyPr/>
          <a:lstStyle>
            <a:lvl1pPr algn="l">
              <a:defRPr sz="900" b="1"/>
            </a:lvl1pPr>
            <a:lvl2pPr marL="0" indent="0">
              <a:buNone/>
              <a:defRPr sz="900" b="0"/>
            </a:lvl2pPr>
            <a:lvl3pPr>
              <a:defRPr sz="900" b="0"/>
            </a:lvl3pPr>
            <a:lvl4pPr>
              <a:defRPr sz="900" b="0"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4" name="Picture Placeholder 7"/>
          <p:cNvSpPr>
            <a:spLocks noGrp="1"/>
          </p:cNvSpPr>
          <p:nvPr>
            <p:ph type="pic" sz="quarter" idx="37"/>
          </p:nvPr>
        </p:nvSpPr>
        <p:spPr>
          <a:xfrm>
            <a:off x="6629400" y="4791456"/>
            <a:ext cx="2066544" cy="1389888"/>
          </a:xfrm>
          <a:solidFill>
            <a:srgbClr val="97C5E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r>
              <a:rPr lang="en-US" smtClean="0"/>
              <a:t>Author, </a:t>
            </a:r>
            <a:fld id="{D72BAC86-7CA1-47DD-8EAD-39EA91178256}" type="datetime1">
              <a:rPr lang="en-US" smtClean="0"/>
              <a:pPr/>
              <a:t>10/30/2019</a:t>
            </a:fld>
            <a:r>
              <a:rPr lang="en-US" smtClean="0"/>
              <a:t>, Filename.ppt</a:t>
            </a:r>
            <a:r>
              <a:rPr lang="en-US" sz="800" smtClean="0"/>
              <a:t> </a:t>
            </a:r>
            <a:r>
              <a:rPr lang="en-US" sz="1000" smtClean="0"/>
              <a:t>| </a:t>
            </a:r>
            <a:fld id="{689318A1-174D-4DEE-8106-03A37B9BCF15}" type="slidenum">
              <a:rPr lang="en-US" sz="1000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77892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picture layout with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320040"/>
            <a:ext cx="8229600" cy="3785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0864"/>
            <a:ext cx="2075688" cy="155448"/>
          </a:xfrm>
        </p:spPr>
        <p:txBody>
          <a:bodyPr/>
          <a:lstStyle>
            <a:lvl1pPr algn="l">
              <a:defRPr sz="900" b="1"/>
            </a:lvl1pPr>
            <a:lvl2pPr marL="0" indent="0">
              <a:buNone/>
              <a:defRPr sz="900" b="0"/>
            </a:lvl2pPr>
            <a:lvl3pPr>
              <a:defRPr sz="900" b="0"/>
            </a:lvl3pPr>
            <a:lvl4pPr>
              <a:defRPr sz="900" b="0"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57200" y="621792"/>
            <a:ext cx="8229600" cy="323165"/>
          </a:xfrm>
        </p:spPr>
        <p:txBody>
          <a:bodyPr tIns="45720"/>
          <a:lstStyle>
            <a:lvl1pPr>
              <a:buNone/>
              <a:defRPr b="0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66344" y="1060704"/>
            <a:ext cx="2066544" cy="1280160"/>
          </a:xfrm>
          <a:solidFill>
            <a:srgbClr val="97C5E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1" name="Content Placeholder 2"/>
          <p:cNvSpPr>
            <a:spLocks noGrp="1"/>
          </p:cNvSpPr>
          <p:nvPr>
            <p:ph idx="18"/>
          </p:nvPr>
        </p:nvSpPr>
        <p:spPr>
          <a:xfrm>
            <a:off x="3538728" y="2340864"/>
            <a:ext cx="2075688" cy="155448"/>
          </a:xfrm>
        </p:spPr>
        <p:txBody>
          <a:bodyPr/>
          <a:lstStyle>
            <a:lvl1pPr algn="l">
              <a:defRPr sz="900" b="1"/>
            </a:lvl1pPr>
            <a:lvl2pPr marL="0" indent="0">
              <a:buNone/>
              <a:defRPr sz="900" b="0"/>
            </a:lvl2pPr>
            <a:lvl3pPr>
              <a:defRPr sz="900" b="0"/>
            </a:lvl3pPr>
            <a:lvl4pPr>
              <a:defRPr sz="900" b="0"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2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3547872" y="1060704"/>
            <a:ext cx="2066544" cy="1280160"/>
          </a:xfrm>
          <a:solidFill>
            <a:srgbClr val="97C5E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3" name="Content Placeholder 2"/>
          <p:cNvSpPr>
            <a:spLocks noGrp="1"/>
          </p:cNvSpPr>
          <p:nvPr>
            <p:ph idx="20"/>
          </p:nvPr>
        </p:nvSpPr>
        <p:spPr>
          <a:xfrm>
            <a:off x="6629400" y="2340864"/>
            <a:ext cx="2075688" cy="155448"/>
          </a:xfrm>
        </p:spPr>
        <p:txBody>
          <a:bodyPr/>
          <a:lstStyle>
            <a:lvl1pPr algn="l">
              <a:defRPr sz="900" b="1"/>
            </a:lvl1pPr>
            <a:lvl2pPr marL="0" indent="0">
              <a:buNone/>
              <a:defRPr sz="900" b="0"/>
            </a:lvl2pPr>
            <a:lvl3pPr>
              <a:defRPr sz="900" b="0"/>
            </a:lvl3pPr>
            <a:lvl4pPr>
              <a:defRPr sz="900" b="0"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6629400" y="1060704"/>
            <a:ext cx="2066544" cy="1280160"/>
          </a:xfrm>
          <a:solidFill>
            <a:srgbClr val="97C5E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5" name="Content Placeholder 2"/>
          <p:cNvSpPr>
            <a:spLocks noGrp="1"/>
          </p:cNvSpPr>
          <p:nvPr>
            <p:ph idx="22"/>
          </p:nvPr>
        </p:nvSpPr>
        <p:spPr>
          <a:xfrm>
            <a:off x="457200" y="4123944"/>
            <a:ext cx="2075688" cy="155448"/>
          </a:xfrm>
        </p:spPr>
        <p:txBody>
          <a:bodyPr/>
          <a:lstStyle>
            <a:lvl1pPr algn="l">
              <a:defRPr sz="900" b="1"/>
            </a:lvl1pPr>
            <a:lvl2pPr marL="0" indent="0">
              <a:buNone/>
              <a:defRPr sz="900" b="0"/>
            </a:lvl2pPr>
            <a:lvl3pPr>
              <a:defRPr sz="900" b="0"/>
            </a:lvl3pPr>
            <a:lvl4pPr>
              <a:defRPr sz="900" b="0"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Picture Placeholder 7"/>
          <p:cNvSpPr>
            <a:spLocks noGrp="1"/>
          </p:cNvSpPr>
          <p:nvPr>
            <p:ph type="pic" sz="quarter" idx="23"/>
          </p:nvPr>
        </p:nvSpPr>
        <p:spPr>
          <a:xfrm>
            <a:off x="466344" y="2834640"/>
            <a:ext cx="2066544" cy="1280160"/>
          </a:xfrm>
          <a:solidFill>
            <a:srgbClr val="97C5E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41" name="Content Placeholder 2"/>
          <p:cNvSpPr>
            <a:spLocks noGrp="1"/>
          </p:cNvSpPr>
          <p:nvPr>
            <p:ph idx="28"/>
          </p:nvPr>
        </p:nvSpPr>
        <p:spPr>
          <a:xfrm>
            <a:off x="457200" y="5897880"/>
            <a:ext cx="2075688" cy="155448"/>
          </a:xfrm>
        </p:spPr>
        <p:txBody>
          <a:bodyPr/>
          <a:lstStyle>
            <a:lvl1pPr algn="l">
              <a:defRPr sz="900" b="1"/>
            </a:lvl1pPr>
            <a:lvl2pPr marL="0" indent="0">
              <a:buNone/>
              <a:defRPr sz="900" b="0"/>
            </a:lvl2pPr>
            <a:lvl3pPr>
              <a:defRPr sz="900" b="0"/>
            </a:lvl3pPr>
            <a:lvl4pPr>
              <a:defRPr sz="900" b="0"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2" name="Picture Placeholder 7"/>
          <p:cNvSpPr>
            <a:spLocks noGrp="1"/>
          </p:cNvSpPr>
          <p:nvPr>
            <p:ph type="pic" sz="quarter" idx="29"/>
          </p:nvPr>
        </p:nvSpPr>
        <p:spPr>
          <a:xfrm>
            <a:off x="466344" y="4617720"/>
            <a:ext cx="2066544" cy="1280160"/>
          </a:xfrm>
          <a:solidFill>
            <a:srgbClr val="97C5E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47" name="Content Placeholder 2"/>
          <p:cNvSpPr>
            <a:spLocks noGrp="1"/>
          </p:cNvSpPr>
          <p:nvPr>
            <p:ph idx="30"/>
          </p:nvPr>
        </p:nvSpPr>
        <p:spPr>
          <a:xfrm>
            <a:off x="3547872" y="4123944"/>
            <a:ext cx="2075688" cy="155448"/>
          </a:xfrm>
        </p:spPr>
        <p:txBody>
          <a:bodyPr/>
          <a:lstStyle>
            <a:lvl1pPr algn="l">
              <a:defRPr sz="900" b="1"/>
            </a:lvl1pPr>
            <a:lvl2pPr marL="0" indent="0">
              <a:buNone/>
              <a:defRPr sz="900" b="0"/>
            </a:lvl2pPr>
            <a:lvl3pPr>
              <a:defRPr sz="900" b="0"/>
            </a:lvl3pPr>
            <a:lvl4pPr>
              <a:defRPr sz="900" b="0"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8" name="Picture Placeholder 7"/>
          <p:cNvSpPr>
            <a:spLocks noGrp="1"/>
          </p:cNvSpPr>
          <p:nvPr>
            <p:ph type="pic" sz="quarter" idx="31"/>
          </p:nvPr>
        </p:nvSpPr>
        <p:spPr>
          <a:xfrm>
            <a:off x="3547872" y="2834640"/>
            <a:ext cx="2066544" cy="1280160"/>
          </a:xfrm>
          <a:solidFill>
            <a:srgbClr val="97C5E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49" name="Content Placeholder 2"/>
          <p:cNvSpPr>
            <a:spLocks noGrp="1"/>
          </p:cNvSpPr>
          <p:nvPr>
            <p:ph idx="32"/>
          </p:nvPr>
        </p:nvSpPr>
        <p:spPr>
          <a:xfrm>
            <a:off x="3547872" y="5897880"/>
            <a:ext cx="2075688" cy="155448"/>
          </a:xfrm>
        </p:spPr>
        <p:txBody>
          <a:bodyPr/>
          <a:lstStyle>
            <a:lvl1pPr algn="l">
              <a:defRPr sz="900" b="1"/>
            </a:lvl1pPr>
            <a:lvl2pPr marL="0" indent="0">
              <a:buNone/>
              <a:defRPr sz="900" b="0"/>
            </a:lvl2pPr>
            <a:lvl3pPr>
              <a:defRPr sz="900" b="0"/>
            </a:lvl3pPr>
            <a:lvl4pPr>
              <a:defRPr sz="900" b="0"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0" name="Picture Placeholder 7"/>
          <p:cNvSpPr>
            <a:spLocks noGrp="1"/>
          </p:cNvSpPr>
          <p:nvPr>
            <p:ph type="pic" sz="quarter" idx="33"/>
          </p:nvPr>
        </p:nvSpPr>
        <p:spPr>
          <a:xfrm>
            <a:off x="3547872" y="4617720"/>
            <a:ext cx="2066544" cy="1280160"/>
          </a:xfrm>
          <a:solidFill>
            <a:srgbClr val="97C5E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51" name="Content Placeholder 2"/>
          <p:cNvSpPr>
            <a:spLocks noGrp="1"/>
          </p:cNvSpPr>
          <p:nvPr>
            <p:ph idx="34"/>
          </p:nvPr>
        </p:nvSpPr>
        <p:spPr>
          <a:xfrm>
            <a:off x="6629400" y="4123944"/>
            <a:ext cx="2075688" cy="155448"/>
          </a:xfrm>
        </p:spPr>
        <p:txBody>
          <a:bodyPr/>
          <a:lstStyle>
            <a:lvl1pPr algn="l">
              <a:defRPr sz="900" b="1"/>
            </a:lvl1pPr>
            <a:lvl2pPr marL="0" indent="0">
              <a:buNone/>
              <a:defRPr sz="900" b="0"/>
            </a:lvl2pPr>
            <a:lvl3pPr>
              <a:defRPr sz="900" b="0"/>
            </a:lvl3pPr>
            <a:lvl4pPr>
              <a:defRPr sz="900" b="0"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2" name="Picture Placeholder 7"/>
          <p:cNvSpPr>
            <a:spLocks noGrp="1"/>
          </p:cNvSpPr>
          <p:nvPr>
            <p:ph type="pic" sz="quarter" idx="35"/>
          </p:nvPr>
        </p:nvSpPr>
        <p:spPr>
          <a:xfrm>
            <a:off x="6629400" y="2834640"/>
            <a:ext cx="2066544" cy="1280160"/>
          </a:xfrm>
          <a:solidFill>
            <a:srgbClr val="97C5E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53" name="Content Placeholder 2"/>
          <p:cNvSpPr>
            <a:spLocks noGrp="1"/>
          </p:cNvSpPr>
          <p:nvPr>
            <p:ph idx="36"/>
          </p:nvPr>
        </p:nvSpPr>
        <p:spPr>
          <a:xfrm>
            <a:off x="6629400" y="5897880"/>
            <a:ext cx="2075688" cy="155448"/>
          </a:xfrm>
        </p:spPr>
        <p:txBody>
          <a:bodyPr/>
          <a:lstStyle>
            <a:lvl1pPr algn="l">
              <a:defRPr sz="900" b="1"/>
            </a:lvl1pPr>
            <a:lvl2pPr marL="0" indent="0">
              <a:buNone/>
              <a:defRPr sz="900" b="0"/>
            </a:lvl2pPr>
            <a:lvl3pPr>
              <a:defRPr sz="900" b="0"/>
            </a:lvl3pPr>
            <a:lvl4pPr>
              <a:defRPr sz="900" b="0"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4" name="Picture Placeholder 7"/>
          <p:cNvSpPr>
            <a:spLocks noGrp="1"/>
          </p:cNvSpPr>
          <p:nvPr>
            <p:ph type="pic" sz="quarter" idx="37"/>
          </p:nvPr>
        </p:nvSpPr>
        <p:spPr>
          <a:xfrm>
            <a:off x="6629400" y="4617720"/>
            <a:ext cx="2066544" cy="1280160"/>
          </a:xfrm>
          <a:solidFill>
            <a:srgbClr val="97C5E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38" hasCustomPrompt="1"/>
          </p:nvPr>
        </p:nvSpPr>
        <p:spPr>
          <a:xfrm>
            <a:off x="460375" y="6159484"/>
            <a:ext cx="8247888" cy="369332"/>
          </a:xfrm>
          <a:solidFill>
            <a:schemeClr val="tx2"/>
          </a:solidFill>
        </p:spPr>
        <p:txBody>
          <a:bodyPr lIns="91440" tIns="45720" rIns="91440" bIns="45720" anchor="b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tagline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r>
              <a:rPr lang="en-US" smtClean="0"/>
              <a:t>Author, </a:t>
            </a:r>
            <a:fld id="{D72BAC86-7CA1-47DD-8EAD-39EA91178256}" type="datetime1">
              <a:rPr lang="en-US" smtClean="0"/>
              <a:pPr/>
              <a:t>10/30/2019</a:t>
            </a:fld>
            <a:r>
              <a:rPr lang="en-US" smtClean="0"/>
              <a:t>, Filename.ppt</a:t>
            </a:r>
            <a:r>
              <a:rPr lang="en-US" sz="800" smtClean="0"/>
              <a:t> </a:t>
            </a:r>
            <a:r>
              <a:rPr lang="en-US" sz="1000" smtClean="0"/>
              <a:t>| </a:t>
            </a:r>
            <a:fld id="{689318A1-174D-4DEE-8106-03A37B9BCF15}" type="slidenum">
              <a:rPr lang="en-US" sz="1000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71727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320040"/>
            <a:ext cx="8229600" cy="3785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63240"/>
            <a:ext cx="2075688" cy="155448"/>
          </a:xfrm>
        </p:spPr>
        <p:txBody>
          <a:bodyPr/>
          <a:lstStyle>
            <a:lvl1pPr algn="l">
              <a:defRPr sz="900" b="1"/>
            </a:lvl1pPr>
            <a:lvl2pPr marL="0" indent="0">
              <a:buNone/>
              <a:defRPr sz="900" b="0"/>
            </a:lvl2pPr>
            <a:lvl3pPr>
              <a:defRPr sz="900" b="0"/>
            </a:lvl3pPr>
            <a:lvl4pPr>
              <a:defRPr sz="900" b="0"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57200" y="621792"/>
            <a:ext cx="8229600" cy="323165"/>
          </a:xfrm>
        </p:spPr>
        <p:txBody>
          <a:bodyPr tIns="45720"/>
          <a:lstStyle>
            <a:lvl1pPr>
              <a:buNone/>
              <a:defRPr b="0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66344" y="1600200"/>
            <a:ext cx="2066544" cy="1389888"/>
          </a:xfrm>
          <a:solidFill>
            <a:srgbClr val="97C5E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1" name="Content Placeholder 2"/>
          <p:cNvSpPr>
            <a:spLocks noGrp="1"/>
          </p:cNvSpPr>
          <p:nvPr>
            <p:ph idx="18"/>
          </p:nvPr>
        </p:nvSpPr>
        <p:spPr>
          <a:xfrm>
            <a:off x="3538728" y="3063240"/>
            <a:ext cx="2075688" cy="155448"/>
          </a:xfrm>
        </p:spPr>
        <p:txBody>
          <a:bodyPr/>
          <a:lstStyle>
            <a:lvl1pPr algn="l">
              <a:defRPr sz="900" b="1"/>
            </a:lvl1pPr>
            <a:lvl2pPr marL="0" indent="0">
              <a:buNone/>
              <a:defRPr sz="900" b="0"/>
            </a:lvl2pPr>
            <a:lvl3pPr>
              <a:defRPr sz="900" b="0"/>
            </a:lvl3pPr>
            <a:lvl4pPr>
              <a:defRPr sz="900" b="0"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2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3547872" y="1600200"/>
            <a:ext cx="2066544" cy="1389888"/>
          </a:xfrm>
          <a:solidFill>
            <a:srgbClr val="97C5E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3" name="Content Placeholder 2"/>
          <p:cNvSpPr>
            <a:spLocks noGrp="1"/>
          </p:cNvSpPr>
          <p:nvPr>
            <p:ph idx="20"/>
          </p:nvPr>
        </p:nvSpPr>
        <p:spPr>
          <a:xfrm>
            <a:off x="6629400" y="3063240"/>
            <a:ext cx="2075688" cy="155448"/>
          </a:xfrm>
        </p:spPr>
        <p:txBody>
          <a:bodyPr/>
          <a:lstStyle>
            <a:lvl1pPr algn="l">
              <a:defRPr sz="900" b="1"/>
            </a:lvl1pPr>
            <a:lvl2pPr marL="0" indent="0">
              <a:buNone/>
              <a:defRPr sz="900" b="0"/>
            </a:lvl2pPr>
            <a:lvl3pPr>
              <a:defRPr sz="900" b="0"/>
            </a:lvl3pPr>
            <a:lvl4pPr>
              <a:defRPr sz="900" b="0"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6629400" y="1600200"/>
            <a:ext cx="2066544" cy="1389888"/>
          </a:xfrm>
          <a:solidFill>
            <a:srgbClr val="97C5E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5" name="Content Placeholder 2"/>
          <p:cNvSpPr>
            <a:spLocks noGrp="1"/>
          </p:cNvSpPr>
          <p:nvPr>
            <p:ph idx="22"/>
          </p:nvPr>
        </p:nvSpPr>
        <p:spPr>
          <a:xfrm>
            <a:off x="457200" y="5102352"/>
            <a:ext cx="2075688" cy="155448"/>
          </a:xfrm>
        </p:spPr>
        <p:txBody>
          <a:bodyPr/>
          <a:lstStyle>
            <a:lvl1pPr algn="l">
              <a:defRPr sz="900" b="1"/>
            </a:lvl1pPr>
            <a:lvl2pPr marL="0" indent="0">
              <a:buNone/>
              <a:defRPr sz="900" b="0"/>
            </a:lvl2pPr>
            <a:lvl3pPr>
              <a:defRPr sz="900" b="0"/>
            </a:lvl3pPr>
            <a:lvl4pPr>
              <a:defRPr sz="900" b="0"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Picture Placeholder 7"/>
          <p:cNvSpPr>
            <a:spLocks noGrp="1"/>
          </p:cNvSpPr>
          <p:nvPr>
            <p:ph type="pic" sz="quarter" idx="23"/>
          </p:nvPr>
        </p:nvSpPr>
        <p:spPr>
          <a:xfrm>
            <a:off x="466344" y="3648456"/>
            <a:ext cx="2066544" cy="1389888"/>
          </a:xfrm>
          <a:solidFill>
            <a:srgbClr val="97C5E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47" name="Content Placeholder 2"/>
          <p:cNvSpPr>
            <a:spLocks noGrp="1"/>
          </p:cNvSpPr>
          <p:nvPr>
            <p:ph idx="30"/>
          </p:nvPr>
        </p:nvSpPr>
        <p:spPr>
          <a:xfrm>
            <a:off x="3547872" y="5102352"/>
            <a:ext cx="2075688" cy="155448"/>
          </a:xfrm>
        </p:spPr>
        <p:txBody>
          <a:bodyPr/>
          <a:lstStyle>
            <a:lvl1pPr algn="l">
              <a:defRPr sz="900" b="1"/>
            </a:lvl1pPr>
            <a:lvl2pPr marL="0" indent="0">
              <a:buNone/>
              <a:defRPr sz="900" b="0"/>
            </a:lvl2pPr>
            <a:lvl3pPr>
              <a:defRPr sz="900" b="0"/>
            </a:lvl3pPr>
            <a:lvl4pPr>
              <a:defRPr sz="900" b="0"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8" name="Picture Placeholder 7"/>
          <p:cNvSpPr>
            <a:spLocks noGrp="1"/>
          </p:cNvSpPr>
          <p:nvPr>
            <p:ph type="pic" sz="quarter" idx="31"/>
          </p:nvPr>
        </p:nvSpPr>
        <p:spPr>
          <a:xfrm>
            <a:off x="3547872" y="3648456"/>
            <a:ext cx="2066544" cy="1389888"/>
          </a:xfrm>
          <a:solidFill>
            <a:srgbClr val="97C5E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51" name="Content Placeholder 2"/>
          <p:cNvSpPr>
            <a:spLocks noGrp="1"/>
          </p:cNvSpPr>
          <p:nvPr>
            <p:ph idx="34"/>
          </p:nvPr>
        </p:nvSpPr>
        <p:spPr>
          <a:xfrm>
            <a:off x="6629400" y="5102352"/>
            <a:ext cx="2075688" cy="155448"/>
          </a:xfrm>
        </p:spPr>
        <p:txBody>
          <a:bodyPr/>
          <a:lstStyle>
            <a:lvl1pPr algn="l">
              <a:defRPr sz="900" b="1"/>
            </a:lvl1pPr>
            <a:lvl2pPr marL="0" indent="0">
              <a:buNone/>
              <a:defRPr sz="900" b="0"/>
            </a:lvl2pPr>
            <a:lvl3pPr>
              <a:defRPr sz="900" b="0"/>
            </a:lvl3pPr>
            <a:lvl4pPr>
              <a:defRPr sz="900" b="0"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2" name="Picture Placeholder 7"/>
          <p:cNvSpPr>
            <a:spLocks noGrp="1"/>
          </p:cNvSpPr>
          <p:nvPr>
            <p:ph type="pic" sz="quarter" idx="35"/>
          </p:nvPr>
        </p:nvSpPr>
        <p:spPr>
          <a:xfrm>
            <a:off x="6629400" y="3648456"/>
            <a:ext cx="2066544" cy="1389888"/>
          </a:xfrm>
          <a:solidFill>
            <a:srgbClr val="97C5E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7"/>
          </p:nvPr>
        </p:nvSpPr>
        <p:spPr/>
        <p:txBody>
          <a:bodyPr/>
          <a:lstStyle/>
          <a:p>
            <a:r>
              <a:rPr lang="en-US" smtClean="0"/>
              <a:t>Author, </a:t>
            </a:r>
            <a:fld id="{D72BAC86-7CA1-47DD-8EAD-39EA91178256}" type="datetime1">
              <a:rPr lang="en-US" smtClean="0"/>
              <a:pPr/>
              <a:t>10/30/2019</a:t>
            </a:fld>
            <a:r>
              <a:rPr lang="en-US" smtClean="0"/>
              <a:t>, Filename.ppt</a:t>
            </a:r>
            <a:r>
              <a:rPr lang="en-US" sz="800" smtClean="0"/>
              <a:t> </a:t>
            </a:r>
            <a:r>
              <a:rPr lang="en-US" sz="1000" smtClean="0"/>
              <a:t>| </a:t>
            </a:r>
            <a:fld id="{689318A1-174D-4DEE-8106-03A37B9BCF15}" type="slidenum">
              <a:rPr lang="en-US" sz="1000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01949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icture layout with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320040"/>
            <a:ext cx="8229600" cy="3785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63240"/>
            <a:ext cx="2075688" cy="155448"/>
          </a:xfrm>
        </p:spPr>
        <p:txBody>
          <a:bodyPr/>
          <a:lstStyle>
            <a:lvl1pPr algn="l">
              <a:defRPr sz="900" b="1"/>
            </a:lvl1pPr>
            <a:lvl2pPr marL="0" indent="0">
              <a:buNone/>
              <a:defRPr sz="900" b="0"/>
            </a:lvl2pPr>
            <a:lvl3pPr>
              <a:defRPr sz="900" b="0"/>
            </a:lvl3pPr>
            <a:lvl4pPr>
              <a:defRPr sz="900" b="0"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57200" y="621792"/>
            <a:ext cx="8229600" cy="323165"/>
          </a:xfrm>
        </p:spPr>
        <p:txBody>
          <a:bodyPr tIns="45720"/>
          <a:lstStyle>
            <a:lvl1pPr>
              <a:buNone/>
              <a:defRPr b="0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66344" y="1600200"/>
            <a:ext cx="2066544" cy="1389888"/>
          </a:xfrm>
          <a:solidFill>
            <a:srgbClr val="97C5E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1" name="Content Placeholder 2"/>
          <p:cNvSpPr>
            <a:spLocks noGrp="1"/>
          </p:cNvSpPr>
          <p:nvPr>
            <p:ph idx="18"/>
          </p:nvPr>
        </p:nvSpPr>
        <p:spPr>
          <a:xfrm>
            <a:off x="3538728" y="3063240"/>
            <a:ext cx="2075688" cy="155448"/>
          </a:xfrm>
        </p:spPr>
        <p:txBody>
          <a:bodyPr/>
          <a:lstStyle>
            <a:lvl1pPr algn="l">
              <a:defRPr sz="900" b="1"/>
            </a:lvl1pPr>
            <a:lvl2pPr marL="0" indent="0">
              <a:buNone/>
              <a:defRPr sz="900" b="0"/>
            </a:lvl2pPr>
            <a:lvl3pPr>
              <a:defRPr sz="900" b="0"/>
            </a:lvl3pPr>
            <a:lvl4pPr>
              <a:defRPr sz="900" b="0"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2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3547872" y="1600200"/>
            <a:ext cx="2066544" cy="1389888"/>
          </a:xfrm>
          <a:solidFill>
            <a:srgbClr val="97C5E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3" name="Content Placeholder 2"/>
          <p:cNvSpPr>
            <a:spLocks noGrp="1"/>
          </p:cNvSpPr>
          <p:nvPr>
            <p:ph idx="20"/>
          </p:nvPr>
        </p:nvSpPr>
        <p:spPr>
          <a:xfrm>
            <a:off x="6629400" y="3063240"/>
            <a:ext cx="2075688" cy="155448"/>
          </a:xfrm>
        </p:spPr>
        <p:txBody>
          <a:bodyPr/>
          <a:lstStyle>
            <a:lvl1pPr algn="l">
              <a:defRPr sz="900" b="1"/>
            </a:lvl1pPr>
            <a:lvl2pPr marL="0" indent="0">
              <a:buNone/>
              <a:defRPr sz="900" b="0"/>
            </a:lvl2pPr>
            <a:lvl3pPr>
              <a:defRPr sz="900" b="0"/>
            </a:lvl3pPr>
            <a:lvl4pPr>
              <a:defRPr sz="900" b="0"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6629400" y="1600200"/>
            <a:ext cx="2066544" cy="1389888"/>
          </a:xfrm>
          <a:solidFill>
            <a:srgbClr val="97C5E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5" name="Content Placeholder 2"/>
          <p:cNvSpPr>
            <a:spLocks noGrp="1"/>
          </p:cNvSpPr>
          <p:nvPr>
            <p:ph idx="22"/>
          </p:nvPr>
        </p:nvSpPr>
        <p:spPr>
          <a:xfrm>
            <a:off x="457200" y="5102352"/>
            <a:ext cx="2075688" cy="155448"/>
          </a:xfrm>
        </p:spPr>
        <p:txBody>
          <a:bodyPr/>
          <a:lstStyle>
            <a:lvl1pPr algn="l">
              <a:defRPr sz="900" b="1"/>
            </a:lvl1pPr>
            <a:lvl2pPr marL="0" indent="0">
              <a:buNone/>
              <a:defRPr sz="900" b="0"/>
            </a:lvl2pPr>
            <a:lvl3pPr>
              <a:defRPr sz="900" b="0"/>
            </a:lvl3pPr>
            <a:lvl4pPr>
              <a:defRPr sz="900" b="0"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Picture Placeholder 7"/>
          <p:cNvSpPr>
            <a:spLocks noGrp="1"/>
          </p:cNvSpPr>
          <p:nvPr>
            <p:ph type="pic" sz="quarter" idx="23"/>
          </p:nvPr>
        </p:nvSpPr>
        <p:spPr>
          <a:xfrm>
            <a:off x="466344" y="3648456"/>
            <a:ext cx="2066544" cy="1389888"/>
          </a:xfrm>
          <a:solidFill>
            <a:srgbClr val="97C5E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47" name="Content Placeholder 2"/>
          <p:cNvSpPr>
            <a:spLocks noGrp="1"/>
          </p:cNvSpPr>
          <p:nvPr>
            <p:ph idx="30"/>
          </p:nvPr>
        </p:nvSpPr>
        <p:spPr>
          <a:xfrm>
            <a:off x="3547872" y="5102352"/>
            <a:ext cx="2075688" cy="155448"/>
          </a:xfrm>
        </p:spPr>
        <p:txBody>
          <a:bodyPr/>
          <a:lstStyle>
            <a:lvl1pPr algn="l">
              <a:defRPr sz="900" b="1"/>
            </a:lvl1pPr>
            <a:lvl2pPr marL="0" indent="0">
              <a:buNone/>
              <a:defRPr sz="900" b="0"/>
            </a:lvl2pPr>
            <a:lvl3pPr>
              <a:defRPr sz="900" b="0"/>
            </a:lvl3pPr>
            <a:lvl4pPr>
              <a:defRPr sz="900" b="0"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8" name="Picture Placeholder 7"/>
          <p:cNvSpPr>
            <a:spLocks noGrp="1"/>
          </p:cNvSpPr>
          <p:nvPr>
            <p:ph type="pic" sz="quarter" idx="31"/>
          </p:nvPr>
        </p:nvSpPr>
        <p:spPr>
          <a:xfrm>
            <a:off x="3547872" y="3648456"/>
            <a:ext cx="2066544" cy="1389888"/>
          </a:xfrm>
          <a:solidFill>
            <a:srgbClr val="97C5E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51" name="Content Placeholder 2"/>
          <p:cNvSpPr>
            <a:spLocks noGrp="1"/>
          </p:cNvSpPr>
          <p:nvPr>
            <p:ph idx="34"/>
          </p:nvPr>
        </p:nvSpPr>
        <p:spPr>
          <a:xfrm>
            <a:off x="6629400" y="5102352"/>
            <a:ext cx="2075688" cy="155448"/>
          </a:xfrm>
        </p:spPr>
        <p:txBody>
          <a:bodyPr/>
          <a:lstStyle>
            <a:lvl1pPr algn="l">
              <a:defRPr sz="900" b="1"/>
            </a:lvl1pPr>
            <a:lvl2pPr marL="0" indent="0">
              <a:buNone/>
              <a:defRPr sz="900" b="0"/>
            </a:lvl2pPr>
            <a:lvl3pPr>
              <a:defRPr sz="900" b="0"/>
            </a:lvl3pPr>
            <a:lvl4pPr>
              <a:defRPr sz="900" b="0"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2" name="Picture Placeholder 7"/>
          <p:cNvSpPr>
            <a:spLocks noGrp="1"/>
          </p:cNvSpPr>
          <p:nvPr>
            <p:ph type="pic" sz="quarter" idx="35"/>
          </p:nvPr>
        </p:nvSpPr>
        <p:spPr>
          <a:xfrm>
            <a:off x="6629400" y="3648456"/>
            <a:ext cx="2066544" cy="1389888"/>
          </a:xfrm>
          <a:solidFill>
            <a:srgbClr val="97C5E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38" hasCustomPrompt="1"/>
          </p:nvPr>
        </p:nvSpPr>
        <p:spPr>
          <a:xfrm>
            <a:off x="460375" y="6159484"/>
            <a:ext cx="8247888" cy="369332"/>
          </a:xfrm>
          <a:solidFill>
            <a:schemeClr val="tx2"/>
          </a:solidFill>
        </p:spPr>
        <p:txBody>
          <a:bodyPr lIns="91440" tIns="45720" rIns="91440" bIns="45720" anchor="b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tagline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r>
              <a:rPr lang="en-US" smtClean="0"/>
              <a:t>Author, </a:t>
            </a:r>
            <a:fld id="{D72BAC86-7CA1-47DD-8EAD-39EA91178256}" type="datetime1">
              <a:rPr lang="en-US" smtClean="0"/>
              <a:pPr/>
              <a:t>10/30/2019</a:t>
            </a:fld>
            <a:r>
              <a:rPr lang="en-US" smtClean="0"/>
              <a:t>, Filename.ppt</a:t>
            </a:r>
            <a:r>
              <a:rPr lang="en-US" sz="800" smtClean="0"/>
              <a:t> </a:t>
            </a:r>
            <a:r>
              <a:rPr lang="en-US" sz="1000" smtClean="0"/>
              <a:t>| </a:t>
            </a:r>
            <a:fld id="{689318A1-174D-4DEE-8106-03A37B9BCF15}" type="slidenum">
              <a:rPr lang="en-US" sz="1000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99069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Bottom Content with tw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320040"/>
            <a:ext cx="8229600" cy="3785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52544"/>
            <a:ext cx="8229600" cy="131112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57200" y="621792"/>
            <a:ext cx="8229600" cy="323165"/>
          </a:xfrm>
        </p:spPr>
        <p:txBody>
          <a:bodyPr tIns="45720"/>
          <a:lstStyle>
            <a:lvl1pPr>
              <a:buNone/>
              <a:defRPr b="0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57200" y="1600200"/>
            <a:ext cx="4023360" cy="2377440"/>
          </a:xfrm>
          <a:solidFill>
            <a:srgbClr val="97C5EB"/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81728" y="1600200"/>
            <a:ext cx="4023360" cy="2377440"/>
          </a:xfrm>
          <a:solidFill>
            <a:srgbClr val="97C5EB"/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smtClean="0"/>
              <a:t>Author, </a:t>
            </a:r>
            <a:fld id="{D72BAC86-7CA1-47DD-8EAD-39EA91178256}" type="datetime1">
              <a:rPr lang="en-US" smtClean="0"/>
              <a:pPr/>
              <a:t>10/30/2019</a:t>
            </a:fld>
            <a:r>
              <a:rPr lang="en-US" smtClean="0"/>
              <a:t>, Filename.ppt</a:t>
            </a:r>
            <a:r>
              <a:rPr lang="en-US" sz="800" smtClean="0"/>
              <a:t> </a:t>
            </a:r>
            <a:r>
              <a:rPr lang="en-US" sz="1000" smtClean="0"/>
              <a:t>| </a:t>
            </a:r>
            <a:fld id="{689318A1-174D-4DEE-8106-03A37B9BCF15}" type="slidenum">
              <a:rPr lang="en-US" sz="1000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68580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3" descr="Boeing_RGBblue_standard"/>
          <p:cNvPicPr preferRelativeResize="0"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638" y="361950"/>
            <a:ext cx="1838325" cy="442913"/>
          </a:xfrm>
          <a:prstGeom prst="rect">
            <a:avLst/>
          </a:prstGeom>
          <a:noFill/>
        </p:spPr>
      </p:pic>
      <p:sp>
        <p:nvSpPr>
          <p:cNvPr id="264253" name="Rectangle 61"/>
          <p:cNvSpPr>
            <a:spLocks noChangeArrowheads="1"/>
          </p:cNvSpPr>
          <p:nvPr userDrawn="1"/>
        </p:nvSpPr>
        <p:spPr bwMode="auto">
          <a:xfrm>
            <a:off x="439738" y="6658300"/>
            <a:ext cx="2065337" cy="110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144" tIns="9144" rIns="9144" bIns="9144" anchor="b">
            <a:spAutoFit/>
          </a:bodyPr>
          <a:lstStyle/>
          <a:p>
            <a:pPr defTabSz="820738" eaLnBrk="0" hangingPunct="0"/>
            <a:r>
              <a:rPr lang="en-US" sz="600" dirty="0" smtClean="0">
                <a:solidFill>
                  <a:schemeClr val="bg1">
                    <a:lumMod val="50000"/>
                  </a:schemeClr>
                </a:solidFill>
              </a:rPr>
              <a:t>Copyright © 2016 Boeing. All rights reserved.</a:t>
            </a:r>
          </a:p>
        </p:txBody>
      </p:sp>
      <p:sp>
        <p:nvSpPr>
          <p:cNvPr id="62" name="Title 1"/>
          <p:cNvSpPr>
            <a:spLocks noGrp="1"/>
          </p:cNvSpPr>
          <p:nvPr>
            <p:ph type="ctrTitle" sz="quarter"/>
          </p:nvPr>
        </p:nvSpPr>
        <p:spPr>
          <a:xfrm>
            <a:off x="457200" y="2529450"/>
            <a:ext cx="7772400" cy="710964"/>
          </a:xfrm>
        </p:spPr>
        <p:txBody>
          <a:bodyPr anchor="ctr" anchorCtr="0"/>
          <a:lstStyle>
            <a:lvl1pPr>
              <a:defRPr sz="4800" b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3" name="Subtitle 2"/>
          <p:cNvSpPr>
            <a:spLocks noGrp="1"/>
          </p:cNvSpPr>
          <p:nvPr>
            <p:ph type="subTitle" sz="quarter" idx="1"/>
          </p:nvPr>
        </p:nvSpPr>
        <p:spPr>
          <a:xfrm>
            <a:off x="457200" y="4637994"/>
            <a:ext cx="8251825" cy="387798"/>
          </a:xfrm>
        </p:spPr>
        <p:txBody>
          <a:bodyPr/>
          <a:lstStyle>
            <a:lvl1pPr marL="0" indent="0">
              <a:buFontTx/>
              <a:buNone/>
              <a:defRPr sz="2800" b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4581144"/>
            <a:ext cx="9144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Author, </a:t>
            </a:r>
            <a:fld id="{D72BAC86-7CA1-47DD-8EAD-39EA91178256}" type="datetime1">
              <a:rPr lang="en-US" smtClean="0"/>
              <a:pPr/>
              <a:t>10/30/2019</a:t>
            </a:fld>
            <a:r>
              <a:rPr lang="en-US" smtClean="0"/>
              <a:t>, Filename.ppt</a:t>
            </a:r>
            <a:r>
              <a:rPr lang="en-US" sz="800" smtClean="0"/>
              <a:t> </a:t>
            </a:r>
            <a:r>
              <a:rPr lang="en-US" sz="1000" smtClean="0"/>
              <a:t>| </a:t>
            </a:r>
            <a:fld id="{689318A1-174D-4DEE-8106-03A37B9BCF15}" type="slidenum">
              <a:rPr lang="en-US" sz="1000" smtClean="0"/>
              <a:pPr/>
              <a:t>‹#›</a:t>
            </a:fld>
            <a:endParaRPr lang="en-US" sz="1000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5271657" y="539496"/>
            <a:ext cx="2901205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 anchorCtr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tx2"/>
                </a:solidFill>
              </a:rPr>
              <a:t>Engineering, Test &amp; Technology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5474687" y="758952"/>
            <a:ext cx="2698175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 anchorCtr="0">
            <a:spAutoFit/>
          </a:bodyPr>
          <a:lstStyle/>
          <a:p>
            <a:pPr algn="r"/>
            <a:r>
              <a:rPr lang="en-US" sz="1400" b="0" dirty="0" smtClean="0">
                <a:solidFill>
                  <a:schemeClr val="tx2"/>
                </a:solidFill>
              </a:rPr>
              <a:t>Boeing Research &amp; Technology</a:t>
            </a:r>
          </a:p>
        </p:txBody>
      </p:sp>
    </p:spTree>
    <p:extLst>
      <p:ext uri="{BB962C8B-B14F-4D97-AF65-F5344CB8AC3E}">
        <p14:creationId xmlns:p14="http://schemas.microsoft.com/office/powerpoint/2010/main" val="380621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Bottom Content with two image and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320040"/>
            <a:ext cx="8229600" cy="3785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52544"/>
            <a:ext cx="8229600" cy="131112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57200" y="621792"/>
            <a:ext cx="8229600" cy="323165"/>
          </a:xfrm>
        </p:spPr>
        <p:txBody>
          <a:bodyPr tIns="45720"/>
          <a:lstStyle>
            <a:lvl1pPr>
              <a:buNone/>
              <a:defRPr b="0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57200" y="1600200"/>
            <a:ext cx="4023360" cy="2377440"/>
          </a:xfrm>
          <a:solidFill>
            <a:srgbClr val="97C5EB"/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81728" y="1600200"/>
            <a:ext cx="4023360" cy="2377440"/>
          </a:xfrm>
          <a:solidFill>
            <a:srgbClr val="97C5EB"/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38" hasCustomPrompt="1"/>
          </p:nvPr>
        </p:nvSpPr>
        <p:spPr>
          <a:xfrm>
            <a:off x="460375" y="6159484"/>
            <a:ext cx="8247888" cy="369332"/>
          </a:xfrm>
          <a:solidFill>
            <a:schemeClr val="tx2"/>
          </a:solidFill>
        </p:spPr>
        <p:txBody>
          <a:bodyPr lIns="91440" tIns="45720" rIns="91440" bIns="45720" anchor="b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tagline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r>
              <a:rPr lang="en-US" smtClean="0"/>
              <a:t>Author, </a:t>
            </a:r>
            <a:fld id="{D72BAC86-7CA1-47DD-8EAD-39EA91178256}" type="datetime1">
              <a:rPr lang="en-US" smtClean="0"/>
              <a:pPr/>
              <a:t>10/30/2019</a:t>
            </a:fld>
            <a:r>
              <a:rPr lang="en-US" smtClean="0"/>
              <a:t>, Filename.ppt</a:t>
            </a:r>
            <a:r>
              <a:rPr lang="en-US" sz="800" smtClean="0"/>
              <a:t> </a:t>
            </a:r>
            <a:r>
              <a:rPr lang="en-US" sz="1000" smtClean="0"/>
              <a:t>| </a:t>
            </a:r>
            <a:fld id="{689318A1-174D-4DEE-8106-03A37B9BCF15}" type="slidenum">
              <a:rPr lang="en-US" sz="1000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09484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439738" y="6657975"/>
            <a:ext cx="2065337" cy="1111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144" tIns="9144" rIns="9144" bIns="9144" anchor="b">
            <a:spAutoFit/>
          </a:bodyPr>
          <a:lstStyle/>
          <a:p>
            <a:pPr defTabSz="820738" eaLnBrk="0" hangingPunct="0"/>
            <a:r>
              <a:rPr lang="en-US" sz="600" dirty="0" smtClean="0">
                <a:solidFill>
                  <a:schemeClr val="bg1">
                    <a:lumMod val="50000"/>
                  </a:schemeClr>
                </a:solidFill>
              </a:rPr>
              <a:t>Copyright © 2016 Boeing. All rights reserved.</a:t>
            </a:r>
            <a:endParaRPr lang="en-US" sz="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Author, </a:t>
            </a:r>
            <a:fld id="{D72BAC86-7CA1-47DD-8EAD-39EA91178256}" type="datetime1">
              <a:rPr lang="en-US" smtClean="0"/>
              <a:pPr/>
              <a:t>10/30/2019</a:t>
            </a:fld>
            <a:r>
              <a:rPr lang="en-US" smtClean="0"/>
              <a:t>, Filename.ppt</a:t>
            </a:r>
            <a:r>
              <a:rPr lang="en-US" sz="800" smtClean="0"/>
              <a:t> </a:t>
            </a:r>
            <a:r>
              <a:rPr lang="en-US" sz="1000" smtClean="0"/>
              <a:t>| </a:t>
            </a:r>
            <a:fld id="{689318A1-174D-4DEE-8106-03A37B9BCF15}" type="slidenum">
              <a:rPr lang="en-US" sz="1000" smtClean="0"/>
              <a:pPr/>
              <a:t>‹#›</a:t>
            </a:fld>
            <a:endParaRPr lang="en-US" sz="1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Author, </a:t>
            </a:r>
            <a:fld id="{D72BAC86-7CA1-47DD-8EAD-39EA91178256}" type="datetime1">
              <a:rPr lang="en-US" smtClean="0"/>
              <a:pPr/>
              <a:t>10/30/2019</a:t>
            </a:fld>
            <a:r>
              <a:rPr lang="en-US" smtClean="0"/>
              <a:t>, Filename.ppt</a:t>
            </a:r>
            <a:r>
              <a:rPr lang="en-US" sz="800" smtClean="0"/>
              <a:t> </a:t>
            </a:r>
            <a:r>
              <a:rPr lang="en-US" sz="1000" smtClean="0"/>
              <a:t>| </a:t>
            </a:r>
            <a:fld id="{689318A1-174D-4DEE-8106-03A37B9BCF15}" type="slidenum">
              <a:rPr lang="en-US" sz="1000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22233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077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320040"/>
            <a:ext cx="8229600" cy="3785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 typeface="Symbol" panose="05050102010706020507" pitchFamily="18" charset="2"/>
              <a:buChar char=""/>
              <a:defRPr/>
            </a:lvl1pPr>
            <a:lvl2pPr marL="288925" indent="-173038">
              <a:defRPr/>
            </a:lvl2pPr>
            <a:lvl3pPr marL="461963" indent="-184150">
              <a:defRPr/>
            </a:lvl3pPr>
            <a:lvl4pPr marL="746125" indent="-225425"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57200" y="621792"/>
            <a:ext cx="8229600" cy="323165"/>
          </a:xfrm>
        </p:spPr>
        <p:txBody>
          <a:bodyPr tIns="45720"/>
          <a:lstStyle>
            <a:lvl1pPr>
              <a:buNone/>
              <a:defRPr b="0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smtClean="0"/>
              <a:t>Author, </a:t>
            </a:r>
            <a:fld id="{D72BAC86-7CA1-47DD-8EAD-39EA91178256}" type="datetime1">
              <a:rPr lang="en-US" smtClean="0"/>
              <a:pPr/>
              <a:t>10/30/2019</a:t>
            </a:fld>
            <a:r>
              <a:rPr lang="en-US" smtClean="0"/>
              <a:t>, Filename.ppt</a:t>
            </a:r>
            <a:r>
              <a:rPr lang="en-US" sz="800" smtClean="0"/>
              <a:t> </a:t>
            </a:r>
            <a:r>
              <a:rPr lang="en-US" sz="1000" smtClean="0"/>
              <a:t>| </a:t>
            </a:r>
            <a:fld id="{689318A1-174D-4DEE-8106-03A37B9BCF15}" type="slidenum">
              <a:rPr lang="en-US" sz="1000" smtClean="0"/>
              <a:pPr/>
              <a:t>‹#›</a:t>
            </a:fld>
            <a:endParaRPr lang="en-US" sz="1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 with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320040"/>
            <a:ext cx="8229600" cy="3785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57200" y="621792"/>
            <a:ext cx="8229600" cy="323165"/>
          </a:xfrm>
        </p:spPr>
        <p:txBody>
          <a:bodyPr tIns="45720"/>
          <a:lstStyle>
            <a:lvl1pPr>
              <a:buNone/>
              <a:defRPr b="0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0375" y="6159484"/>
            <a:ext cx="8247888" cy="369332"/>
          </a:xfrm>
          <a:solidFill>
            <a:schemeClr val="tx2"/>
          </a:solidFill>
        </p:spPr>
        <p:txBody>
          <a:bodyPr lIns="91440" tIns="45720" rIns="91440" bIns="45720" anchor="b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tagline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smtClean="0"/>
              <a:t>Author, </a:t>
            </a:r>
            <a:fld id="{D72BAC86-7CA1-47DD-8EAD-39EA91178256}" type="datetime1">
              <a:rPr lang="en-US" smtClean="0"/>
              <a:pPr/>
              <a:t>10/30/2019</a:t>
            </a:fld>
            <a:r>
              <a:rPr lang="en-US" smtClean="0"/>
              <a:t>, Filename.ppt</a:t>
            </a:r>
            <a:r>
              <a:rPr lang="en-US" sz="800" smtClean="0"/>
              <a:t> </a:t>
            </a:r>
            <a:r>
              <a:rPr lang="en-US" sz="1000" smtClean="0"/>
              <a:t>| </a:t>
            </a:r>
            <a:fld id="{689318A1-174D-4DEE-8106-03A37B9BCF15}" type="slidenum">
              <a:rPr lang="en-US" sz="1000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5619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Author, </a:t>
            </a:r>
            <a:fld id="{D72BAC86-7CA1-47DD-8EAD-39EA91178256}" type="datetime1">
              <a:rPr lang="en-US" smtClean="0"/>
              <a:pPr/>
              <a:t>10/30/2019</a:t>
            </a:fld>
            <a:r>
              <a:rPr lang="en-US" smtClean="0"/>
              <a:t>, Filename.ppt</a:t>
            </a:r>
            <a:r>
              <a:rPr lang="en-US" sz="800" smtClean="0"/>
              <a:t> </a:t>
            </a:r>
            <a:r>
              <a:rPr lang="en-US" sz="1000" smtClean="0"/>
              <a:t>| </a:t>
            </a:r>
            <a:fld id="{689318A1-174D-4DEE-8106-03A37B9BCF15}" type="slidenum">
              <a:rPr lang="en-US" sz="1000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263913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0375" y="6159484"/>
            <a:ext cx="8247888" cy="369332"/>
          </a:xfrm>
          <a:solidFill>
            <a:schemeClr val="tx2"/>
          </a:solidFill>
        </p:spPr>
        <p:txBody>
          <a:bodyPr lIns="91440" tIns="45720" rIns="91440" bIns="45720" anchor="b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tagline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smtClean="0"/>
              <a:t>Author, </a:t>
            </a:r>
            <a:fld id="{D72BAC86-7CA1-47DD-8EAD-39EA91178256}" type="datetime1">
              <a:rPr lang="en-US" smtClean="0"/>
              <a:pPr/>
              <a:t>10/30/2019</a:t>
            </a:fld>
            <a:r>
              <a:rPr lang="en-US" smtClean="0"/>
              <a:t>, Filename.ppt</a:t>
            </a:r>
            <a:r>
              <a:rPr lang="en-US" sz="800" smtClean="0"/>
              <a:t> </a:t>
            </a:r>
            <a:r>
              <a:rPr lang="en-US" sz="1000" smtClean="0"/>
              <a:t>| </a:t>
            </a:r>
            <a:fld id="{689318A1-174D-4DEE-8106-03A37B9BCF15}" type="slidenum">
              <a:rPr lang="en-US" sz="1000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54415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Author, </a:t>
            </a:r>
            <a:fld id="{D72BAC86-7CA1-47DD-8EAD-39EA91178256}" type="datetime1">
              <a:rPr lang="en-US" smtClean="0"/>
              <a:pPr/>
              <a:t>10/30/2019</a:t>
            </a:fld>
            <a:r>
              <a:rPr lang="en-US" smtClean="0"/>
              <a:t>, Filename.ppt</a:t>
            </a:r>
            <a:r>
              <a:rPr lang="en-US" sz="800" smtClean="0"/>
              <a:t> </a:t>
            </a:r>
            <a:r>
              <a:rPr lang="en-US" sz="1000" smtClean="0"/>
              <a:t>| </a:t>
            </a:r>
            <a:fld id="{689318A1-174D-4DEE-8106-03A37B9BCF15}" type="slidenum">
              <a:rPr lang="en-US" sz="1000" smtClean="0"/>
              <a:pPr/>
              <a:t>‹#›</a:t>
            </a:fld>
            <a:endParaRPr lang="en-US" sz="1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-9144"/>
            <a:ext cx="9144000" cy="28346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356616"/>
            <a:ext cx="8229600" cy="378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5488" y="1572768"/>
            <a:ext cx="8229600" cy="131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3078" name="Rectangle 6"/>
          <p:cNvSpPr>
            <a:spLocks noChangeArrowheads="1"/>
          </p:cNvSpPr>
          <p:nvPr userDrawn="1"/>
        </p:nvSpPr>
        <p:spPr bwMode="auto">
          <a:xfrm>
            <a:off x="439738" y="6657975"/>
            <a:ext cx="2065337" cy="1111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144" tIns="9144" rIns="9144" bIns="9144" anchor="b">
            <a:spAutoFit/>
          </a:bodyPr>
          <a:lstStyle/>
          <a:p>
            <a:pPr defTabSz="820738" eaLnBrk="0" hangingPunct="0"/>
            <a:r>
              <a:rPr lang="en-US" sz="600" dirty="0" smtClean="0">
                <a:solidFill>
                  <a:schemeClr val="bg1">
                    <a:lumMod val="50000"/>
                  </a:schemeClr>
                </a:solidFill>
              </a:rPr>
              <a:t>Copyright © 2016 Boeing. All rights reserved.</a:t>
            </a:r>
            <a:endParaRPr lang="en-US" sz="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45313" y="6532563"/>
            <a:ext cx="178276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Author, </a:t>
            </a:r>
            <a:fld id="{D72BAC86-7CA1-47DD-8EAD-39EA91178256}" type="datetime1">
              <a:rPr lang="en-US" smtClean="0"/>
              <a:pPr/>
              <a:t>10/30/2019</a:t>
            </a:fld>
            <a:r>
              <a:rPr lang="en-US" smtClean="0"/>
              <a:t>, Filename.ppt</a:t>
            </a:r>
            <a:r>
              <a:rPr lang="en-US" sz="800" smtClean="0"/>
              <a:t> </a:t>
            </a:r>
            <a:r>
              <a:rPr lang="en-US" sz="1000" smtClean="0"/>
              <a:t>| </a:t>
            </a:r>
            <a:fld id="{689318A1-174D-4DEE-8106-03A37B9BCF15}" type="slidenum">
              <a:rPr lang="en-US" sz="1000" smtClean="0"/>
              <a:pPr/>
              <a:t>‹#›</a:t>
            </a:fld>
            <a:endParaRPr lang="en-US" sz="1000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3666744" y="77434"/>
            <a:ext cx="5020056" cy="1538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/>
            <a:r>
              <a:rPr lang="en-US" sz="1000" b="1" baseline="0" dirty="0" smtClean="0">
                <a:solidFill>
                  <a:schemeClr val="bg1"/>
                </a:solidFill>
              </a:rPr>
              <a:t>Boeing Research &amp; Technology</a:t>
            </a:r>
            <a:endParaRPr lang="en-US" sz="1000" b="0" dirty="0">
              <a:solidFill>
                <a:schemeClr val="bg1"/>
              </a:solidFill>
            </a:endParaRPr>
          </a:p>
        </p:txBody>
      </p:sp>
      <p:pic>
        <p:nvPicPr>
          <p:cNvPr id="18" name="Picture 17" descr="ET&amp;T.png"/>
          <p:cNvPicPr>
            <a:picLocks noChangeAspect="1"/>
          </p:cNvPicPr>
          <p:nvPr userDrawn="1"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15" y="16945"/>
            <a:ext cx="2485526" cy="26025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8" r:id="rId8"/>
    <p:sldLayoutId id="2147483694" r:id="rId9"/>
    <p:sldLayoutId id="2147483699" r:id="rId10"/>
    <p:sldLayoutId id="2147483700" r:id="rId11"/>
    <p:sldLayoutId id="2147483701" r:id="rId12"/>
    <p:sldLayoutId id="2147483693" r:id="rId13"/>
    <p:sldLayoutId id="2147483702" r:id="rId14"/>
    <p:sldLayoutId id="2147483726" r:id="rId15"/>
    <p:sldLayoutId id="2147483727" r:id="rId16"/>
    <p:sldLayoutId id="2147483704" r:id="rId17"/>
    <p:sldLayoutId id="2147483705" r:id="rId18"/>
    <p:sldLayoutId id="2147483706" r:id="rId19"/>
    <p:sldLayoutId id="2147483707" r:id="rId20"/>
    <p:sldLayoutId id="2147483708" r:id="rId21"/>
    <p:sldLayoutId id="2147483709" r:id="rId22"/>
    <p:sldLayoutId id="2147483710" r:id="rId23"/>
    <p:sldLayoutId id="2147483711" r:id="rId24"/>
    <p:sldLayoutId id="2147483712" r:id="rId25"/>
    <p:sldLayoutId id="2147483713" r:id="rId26"/>
    <p:sldLayoutId id="2147483728" r:id="rId27"/>
    <p:sldLayoutId id="2147483729" r:id="rId28"/>
    <p:sldLayoutId id="2147483714" r:id="rId29"/>
    <p:sldLayoutId id="2147483715" r:id="rId30"/>
    <p:sldLayoutId id="2147483716" r:id="rId31"/>
    <p:sldLayoutId id="2147483717" r:id="rId32"/>
    <p:sldLayoutId id="2147483718" r:id="rId33"/>
    <p:sldLayoutId id="2147483719" r:id="rId34"/>
    <p:sldLayoutId id="2147483720" r:id="rId35"/>
    <p:sldLayoutId id="2147483721" r:id="rId36"/>
    <p:sldLayoutId id="2147483722" r:id="rId37"/>
    <p:sldLayoutId id="2147483723" r:id="rId38"/>
    <p:sldLayoutId id="2147483724" r:id="rId39"/>
    <p:sldLayoutId id="2147483725" r:id="rId40"/>
    <p:sldLayoutId id="2147483695" r:id="rId41"/>
    <p:sldLayoutId id="2147483703" r:id="rId4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10207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0">
          <a:solidFill>
            <a:sysClr val="windowText" lastClr="000000"/>
          </a:solidFill>
          <a:latin typeface="+mj-lt"/>
          <a:ea typeface="+mj-ea"/>
          <a:cs typeface="+mj-cs"/>
        </a:defRPr>
      </a:lvl1pPr>
      <a:lvl2pPr algn="l" defTabSz="10207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defTabSz="10207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defTabSz="10207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defTabSz="10207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defTabSz="10207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defTabSz="10207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defTabSz="10207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defTabSz="10207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0" indent="0" algn="l" defTabSz="820738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Symbol" panose="05050102010706020507" pitchFamily="18" charset="2"/>
        <a:buChar char=""/>
        <a:defRPr sz="2000" b="1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925" indent="-173038" algn="l" defTabSz="820738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▪"/>
        <a:defRPr sz="2000">
          <a:solidFill>
            <a:schemeClr val="tx1">
              <a:lumMod val="75000"/>
              <a:lumOff val="25000"/>
            </a:schemeClr>
          </a:solidFill>
          <a:latin typeface="+mn-lt"/>
        </a:defRPr>
      </a:lvl2pPr>
      <a:lvl3pPr marL="508000" indent="-184150" algn="l" defTabSz="820738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▪"/>
        <a:defRPr>
          <a:solidFill>
            <a:schemeClr val="tx1">
              <a:lumMod val="75000"/>
              <a:lumOff val="25000"/>
            </a:schemeClr>
          </a:solidFill>
          <a:latin typeface="+mn-lt"/>
        </a:defRPr>
      </a:lvl3pPr>
      <a:lvl4pPr marL="803275" indent="-225425" algn="l" defTabSz="820738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>
          <a:solidFill>
            <a:schemeClr val="tx1">
              <a:lumMod val="75000"/>
              <a:lumOff val="25000"/>
            </a:schemeClr>
          </a:solidFill>
          <a:latin typeface="+mn-lt"/>
        </a:defRPr>
      </a:lvl4pPr>
      <a:lvl5pPr marL="957263" indent="-163513" algn="l" defTabSz="820738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chemeClr val="tx1">
              <a:lumMod val="75000"/>
              <a:lumOff val="25000"/>
            </a:schemeClr>
          </a:solidFill>
          <a:latin typeface="+mn-lt"/>
        </a:defRPr>
      </a:lvl5pPr>
      <a:lvl6pPr marL="1414463" indent="-163513" algn="l" defTabSz="820738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6pPr>
      <a:lvl7pPr marL="1871663" indent="-163513" algn="l" defTabSz="820738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7pPr>
      <a:lvl8pPr marL="2328863" indent="-163513" algn="l" defTabSz="820738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8pPr>
      <a:lvl9pPr marL="2786063" indent="-163513" algn="l" defTabSz="820738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5" descr="Boeing_RGBblue_largePPT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717801" y="2990850"/>
            <a:ext cx="369252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39493" y="6658305"/>
            <a:ext cx="2065337" cy="11079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142" tIns="9142" rIns="9142" bIns="9142" anchor="b">
            <a:spAutoFit/>
          </a:bodyPr>
          <a:lstStyle/>
          <a:p>
            <a:pPr defTabSz="820593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FFFFFF">
                    <a:lumMod val="50000"/>
                  </a:srgbClr>
                </a:solidFill>
                <a:latin typeface="Arial"/>
              </a:rPr>
              <a:t>Copyright © 2016 Boeing. All rights reserved.</a:t>
            </a:r>
            <a:endParaRPr lang="en-US" sz="600" dirty="0">
              <a:solidFill>
                <a:srgbClr val="FFFFFF">
                  <a:lumMod val="5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7238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102058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102058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2pPr>
      <a:lvl3pPr algn="l" defTabSz="102058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3pPr>
      <a:lvl4pPr algn="l" defTabSz="102058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4pPr>
      <a:lvl5pPr algn="l" defTabSz="102058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5pPr>
      <a:lvl6pPr marL="457120" algn="l" defTabSz="102058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6pPr>
      <a:lvl7pPr marL="914239" algn="l" defTabSz="102058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7pPr>
      <a:lvl8pPr marL="1371359" algn="l" defTabSz="102058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8pPr>
      <a:lvl9pPr marL="1828478" algn="l" defTabSz="102058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9pPr>
    </p:titleStyle>
    <p:bodyStyle>
      <a:lvl1pPr marL="169833" indent="-169833" algn="l" defTabSz="82059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0038A8"/>
        </a:buClr>
        <a:buFont typeface="Wingdings" pitchFamily="2" charset="2"/>
        <a:buChar char="§"/>
        <a:defRPr sz="2200" b="1">
          <a:solidFill>
            <a:srgbClr val="000000"/>
          </a:solidFill>
          <a:latin typeface="+mn-lt"/>
          <a:ea typeface="+mn-ea"/>
          <a:cs typeface="+mn-cs"/>
        </a:defRPr>
      </a:lvl1pPr>
      <a:lvl2pPr marL="385695" indent="-214275" algn="l" defTabSz="82059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0038A8"/>
        </a:buClr>
        <a:buFont typeface="Arial" pitchFamily="34" charset="0"/>
        <a:buChar char="–"/>
        <a:defRPr sz="2000">
          <a:solidFill>
            <a:srgbClr val="000000"/>
          </a:solidFill>
          <a:latin typeface="+mn-lt"/>
        </a:defRPr>
      </a:lvl2pPr>
      <a:lvl3pPr marL="576162" indent="-174594" algn="l" defTabSz="82059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0038A8"/>
        </a:buClr>
        <a:buFont typeface="Wingdings" pitchFamily="2" charset="2"/>
        <a:buChar char="§"/>
        <a:defRPr>
          <a:solidFill>
            <a:srgbClr val="000000"/>
          </a:solidFill>
          <a:latin typeface="+mn-lt"/>
        </a:defRPr>
      </a:lvl3pPr>
      <a:lvl4pPr marL="792023" indent="-163484" algn="l" defTabSz="820593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>
          <a:solidFill>
            <a:schemeClr val="tx1"/>
          </a:solidFill>
          <a:latin typeface="+mn-lt"/>
        </a:defRPr>
      </a:lvl4pPr>
      <a:lvl5pPr marL="957094" indent="-163484" algn="l" defTabSz="820593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>
          <a:solidFill>
            <a:schemeClr val="tx1"/>
          </a:solidFill>
          <a:latin typeface="+mn-lt"/>
        </a:defRPr>
      </a:lvl5pPr>
      <a:lvl6pPr marL="1414214" indent="-163484" algn="l" defTabSz="820593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>
          <a:solidFill>
            <a:schemeClr val="tx1"/>
          </a:solidFill>
          <a:latin typeface="+mn-lt"/>
        </a:defRPr>
      </a:lvl6pPr>
      <a:lvl7pPr marL="1871333" indent="-163484" algn="l" defTabSz="820593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>
          <a:solidFill>
            <a:schemeClr val="tx1"/>
          </a:solidFill>
          <a:latin typeface="+mn-lt"/>
        </a:defRPr>
      </a:lvl7pPr>
      <a:lvl8pPr marL="2328453" indent="-163484" algn="l" defTabSz="820593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>
          <a:solidFill>
            <a:schemeClr val="tx1"/>
          </a:solidFill>
          <a:latin typeface="+mn-lt"/>
        </a:defRPr>
      </a:lvl8pPr>
      <a:lvl9pPr marL="2785573" indent="-163484" algn="l" defTabSz="820593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0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8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8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7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3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re.tc.faa.gov/pdf/materials/Oct17Meeting/Behboud-1017-EffectHeat%20FluxHRResults.pdf" TargetMode="External"/><Relationship Id="rId2" Type="http://schemas.openxmlformats.org/officeDocument/2006/relationships/hyperlink" Target="https://www.fire.tc.faa.gov/pdf/materials/June17Meeting/Boeing-0617-VoltageFluctions.pdf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fire.tc.faa.gov/pdf/TC17-55.pdf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457200" y="2057399"/>
            <a:ext cx="7772400" cy="2377868"/>
          </a:xfrm>
        </p:spPr>
        <p:txBody>
          <a:bodyPr/>
          <a:lstStyle/>
          <a:p>
            <a:r>
              <a:rPr lang="en-US" dirty="0" smtClean="0"/>
              <a:t>Voltage Round Robin</a:t>
            </a:r>
            <a:br>
              <a:rPr lang="en-US" dirty="0" smtClean="0"/>
            </a:br>
            <a:r>
              <a:rPr lang="en-US" dirty="0" smtClean="0"/>
              <a:t>Status Update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2400" dirty="0" smtClean="0"/>
              <a:t>An OSU/HR Study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457200" y="4637994"/>
            <a:ext cx="8247888" cy="1551194"/>
          </a:xfrm>
        </p:spPr>
        <p:txBody>
          <a:bodyPr/>
          <a:lstStyle/>
          <a:p>
            <a:r>
              <a:rPr lang="en-US" sz="2400" dirty="0" smtClean="0"/>
              <a:t>Prepared by: Brian Johnson, Colleen Chlastawa</a:t>
            </a:r>
            <a:r>
              <a:rPr lang="en-US" sz="2400" dirty="0"/>
              <a:t>, Yaw Agyei and Yonas Behboud </a:t>
            </a:r>
            <a:r>
              <a:rPr lang="en-US" sz="2400" dirty="0" smtClean="0"/>
              <a:t>of The Boeing Company</a:t>
            </a:r>
          </a:p>
          <a:p>
            <a:endParaRPr lang="en-US" sz="2400" dirty="0" smtClean="0"/>
          </a:p>
          <a:p>
            <a:r>
              <a:rPr lang="en-US" sz="2400" dirty="0" smtClean="0"/>
              <a:t>Presented by: Yonas Behboud, October 2019 FTWG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60375" y="5489328"/>
            <a:ext cx="8229600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*Lab only included a 2 hour period of time where the OSU was turned 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**Lab voltage was in the 120V range compared to 208V or 240V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839571"/>
              </p:ext>
            </p:extLst>
          </p:nvPr>
        </p:nvGraphicFramePr>
        <p:xfrm>
          <a:off x="460375" y="672861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1689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259754"/>
              </p:ext>
            </p:extLst>
          </p:nvPr>
        </p:nvGraphicFramePr>
        <p:xfrm>
          <a:off x="460375" y="672860"/>
          <a:ext cx="8229600" cy="4580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0375" y="5489328"/>
            <a:ext cx="8229600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*Lab only included a 2 hour period of time where the OSU was turned 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**Lab voltage was in the 120V range compared to 208V or 240V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29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375" y="1158700"/>
            <a:ext cx="8229600" cy="2492990"/>
          </a:xfrm>
        </p:spPr>
        <p:txBody>
          <a:bodyPr/>
          <a:lstStyle/>
          <a:p>
            <a:r>
              <a:rPr lang="en-US" dirty="0" smtClean="0"/>
              <a:t>Reiterating 3</a:t>
            </a:r>
            <a:r>
              <a:rPr lang="en-US" baseline="30000" dirty="0" smtClean="0"/>
              <a:t>rd</a:t>
            </a:r>
            <a:r>
              <a:rPr lang="en-US" dirty="0" smtClean="0"/>
              <a:t> Assumption</a:t>
            </a:r>
          </a:p>
          <a:p>
            <a:pPr lvl="1"/>
            <a:r>
              <a:rPr lang="en-US" dirty="0"/>
              <a:t>208V supply </a:t>
            </a:r>
            <a:r>
              <a:rPr lang="en-US" dirty="0" smtClean="0"/>
              <a:t>cannot </a:t>
            </a:r>
            <a:r>
              <a:rPr lang="en-US" dirty="0"/>
              <a:t>exceed ±1.5V (3V range) in order to maintain a 3.5 W/cm</a:t>
            </a:r>
            <a:r>
              <a:rPr lang="en-US" baseline="30000" dirty="0"/>
              <a:t>2</a:t>
            </a:r>
            <a:r>
              <a:rPr lang="en-US" dirty="0"/>
              <a:t> ± 0.05 calibration range if calibrated at exactly 3.5 W/cm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/>
              <a:t>presented June 2017, Boeing Everett OSU</a:t>
            </a:r>
            <a:r>
              <a:rPr lang="en-US" dirty="0" smtClean="0"/>
              <a:t>).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Assuming other OSU units have an equivalent relationship between voltage and heat flux, observations to date may indicate a benefit for voltage conditioning industry-wide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61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375" y="1152144"/>
            <a:ext cx="8229600" cy="2419124"/>
          </a:xfrm>
        </p:spPr>
        <p:txBody>
          <a:bodyPr/>
          <a:lstStyle/>
          <a:p>
            <a:pPr marL="457200" lvl="1" indent="-342900"/>
            <a:r>
              <a:rPr lang="en-US" dirty="0" smtClean="0"/>
              <a:t>Analyze and distribute data to participating labs</a:t>
            </a:r>
          </a:p>
          <a:p>
            <a:pPr marL="457200" lvl="1" indent="-342900"/>
            <a:r>
              <a:rPr lang="en-US" dirty="0" smtClean="0"/>
              <a:t>Use data to generate test cases for power conditioner evaluation</a:t>
            </a:r>
          </a:p>
          <a:p>
            <a:pPr marL="457200" lvl="1" indent="-342900"/>
            <a:r>
              <a:rPr lang="en-US" dirty="0" smtClean="0"/>
              <a:t>Assess power conditioner performance using test cases</a:t>
            </a:r>
            <a:endParaRPr lang="en-US" dirty="0"/>
          </a:p>
          <a:p>
            <a:pPr marL="457200" lvl="1" indent="-342900"/>
            <a:r>
              <a:rPr lang="en-US" dirty="0" smtClean="0"/>
              <a:t>Optimize power conditioner designs </a:t>
            </a:r>
          </a:p>
          <a:p>
            <a:pPr marL="457200" lvl="1" indent="-342900"/>
            <a:r>
              <a:rPr lang="en-US" dirty="0" smtClean="0"/>
              <a:t>Re-asses specification controls</a:t>
            </a:r>
          </a:p>
          <a:p>
            <a:pPr marL="630238" lvl="2" indent="-342900"/>
            <a:r>
              <a:rPr lang="en-US" dirty="0" smtClean="0"/>
              <a:t>1% limit sufficient? Time basis may need to be added</a:t>
            </a:r>
          </a:p>
          <a:p>
            <a:pPr marL="630238" lvl="2" indent="-342900"/>
            <a:r>
              <a:rPr lang="en-US" dirty="0" smtClean="0"/>
              <a:t>Balance specification with power conditioner capability</a:t>
            </a:r>
          </a:p>
        </p:txBody>
      </p:sp>
    </p:spTree>
    <p:extLst>
      <p:ext uri="{BB962C8B-B14F-4D97-AF65-F5344CB8AC3E}">
        <p14:creationId xmlns:p14="http://schemas.microsoft.com/office/powerpoint/2010/main" val="31192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Sneak Peek - Individual Lab Report Contents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35258" y="711000"/>
            <a:ext cx="8229600" cy="323165"/>
          </a:xfrm>
        </p:spPr>
        <p:txBody>
          <a:bodyPr/>
          <a:lstStyle/>
          <a:p>
            <a:r>
              <a:rPr lang="en-US" dirty="0" smtClean="0"/>
              <a:t>Voltage - Business Hours (Unit on) - Histogram and Descriptive Statistics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099" y="5327366"/>
            <a:ext cx="7400925" cy="12895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75" y="1127914"/>
            <a:ext cx="6455806" cy="420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78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965579"/>
            <a:ext cx="8229600" cy="323165"/>
          </a:xfrm>
        </p:spPr>
        <p:txBody>
          <a:bodyPr/>
          <a:lstStyle/>
          <a:p>
            <a:r>
              <a:rPr lang="en-US" sz="2000" dirty="0" smtClean="0"/>
              <a:t>Analysis - Results</a:t>
            </a:r>
            <a:endParaRPr lang="en-US" sz="20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143257" y="3613914"/>
            <a:ext cx="8863836" cy="2737670"/>
            <a:chOff x="184406" y="3928479"/>
            <a:chExt cx="8863836" cy="2737670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4570602" y="4453545"/>
              <a:ext cx="9144" cy="1828800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693546" y="6053745"/>
              <a:ext cx="7763256" cy="2286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All </a:t>
              </a:r>
              <a:r>
                <a:rPr lang="en-US" sz="1400" dirty="0"/>
                <a:t>r</a:t>
              </a:r>
              <a:r>
                <a:rPr lang="en-US" sz="1400" dirty="0" smtClean="0"/>
                <a:t>ecorded hours full range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641218" y="5468637"/>
              <a:ext cx="3858768" cy="228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“ON” hours full range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889374" y="4883528"/>
              <a:ext cx="1380744" cy="22860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95% Percentile Range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84406" y="6296817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192.88 V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940246" y="6264974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217.50 V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833898" y="4276757"/>
              <a:ext cx="156485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chemeClr val="accent2"/>
                  </a:solidFill>
                </a:rPr>
                <a:t>Voltage Mean (208.17V)</a:t>
              </a:r>
              <a:endParaRPr lang="en-US" sz="1000" dirty="0">
                <a:solidFill>
                  <a:schemeClr val="accent2"/>
                </a:solidFill>
              </a:endParaRPr>
            </a:p>
          </p:txBody>
        </p:sp>
        <p:sp>
          <p:nvSpPr>
            <p:cNvPr id="39" name="Content Placeholder 2"/>
            <p:cNvSpPr txBox="1">
              <a:spLocks/>
            </p:cNvSpPr>
            <p:nvPr/>
          </p:nvSpPr>
          <p:spPr bwMode="auto">
            <a:xfrm>
              <a:off x="455802" y="3928479"/>
              <a:ext cx="82296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indent="0" algn="l" defTabSz="820738" rtl="0" eaLnBrk="1" fontAlgn="base" hangingPunct="1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Font typeface="Symbol" panose="05050102010706020507" pitchFamily="18" charset="2"/>
                <a:buChar char=""/>
                <a:defRPr sz="2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288925" indent="-173038" algn="l" defTabSz="820738" rtl="0" eaLnBrk="1" fontAlgn="base" hangingPunct="1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▪"/>
                <a:defRPr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defRPr>
              </a:lvl2pPr>
              <a:lvl3pPr marL="508000" indent="-184150" algn="l" defTabSz="820738" rtl="0" eaLnBrk="1" fontAlgn="base" hangingPunct="1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▪"/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defRPr>
              </a:lvl3pPr>
              <a:lvl4pPr marL="803275" indent="-225425" algn="l" defTabSz="820738" rtl="0" eaLnBrk="1" fontAlgn="base" hangingPunct="1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–"/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defRPr>
              </a:lvl4pPr>
              <a:lvl5pPr marL="957263" indent="-163513" algn="l" defTabSz="820738" rtl="0" eaLnBrk="1" fontAlgn="base" hangingPunct="1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–"/>
                <a:defRPr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defRPr>
              </a:lvl5pPr>
              <a:lvl6pPr marL="1414463" indent="-163513" algn="l" defTabSz="820738" rtl="0" eaLnBrk="1" fontAlgn="base" hangingPunct="1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+mn-lt"/>
                </a:defRPr>
              </a:lvl6pPr>
              <a:lvl7pPr marL="1871663" indent="-163513" algn="l" defTabSz="820738" rtl="0" eaLnBrk="1" fontAlgn="base" hangingPunct="1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+mn-lt"/>
                </a:defRPr>
              </a:lvl7pPr>
              <a:lvl8pPr marL="2328863" indent="-163513" algn="l" defTabSz="820738" rtl="0" eaLnBrk="1" fontAlgn="base" hangingPunct="1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+mn-lt"/>
                </a:defRPr>
              </a:lvl8pPr>
              <a:lvl9pPr marL="2786063" indent="-163513" algn="l" defTabSz="820738" rtl="0" eaLnBrk="1" fontAlgn="base" hangingPunct="1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+mn-lt"/>
                </a:defRPr>
              </a:lvl9pPr>
            </a:lstStyle>
            <a:p>
              <a:r>
                <a:rPr lang="en-US" kern="0" dirty="0" smtClean="0"/>
                <a:t>Visual of ranges</a:t>
              </a:r>
            </a:p>
          </p:txBody>
        </p:sp>
      </p:grpSp>
      <p:pic>
        <p:nvPicPr>
          <p:cNvPr id="43" name="Picture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75" y="1644264"/>
            <a:ext cx="8357613" cy="1614130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 bwMode="auto">
          <a:xfrm>
            <a:off x="460375" y="320040"/>
            <a:ext cx="8229600" cy="378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10207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0">
                <a:solidFill>
                  <a:sysClr val="windowText" lastClr="000000"/>
                </a:solidFill>
                <a:latin typeface="+mj-lt"/>
                <a:ea typeface="+mj-ea"/>
                <a:cs typeface="+mj-cs"/>
              </a:defRPr>
            </a:lvl1pPr>
            <a:lvl2pPr algn="l" defTabSz="10207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2pPr>
            <a:lvl3pPr algn="l" defTabSz="10207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3pPr>
            <a:lvl4pPr algn="l" defTabSz="10207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4pPr>
            <a:lvl5pPr algn="l" defTabSz="10207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5pPr>
            <a:lvl6pPr marL="457200" algn="l" defTabSz="10207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6pPr>
            <a:lvl7pPr marL="914400" algn="l" defTabSz="10207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7pPr>
            <a:lvl8pPr marL="1371600" algn="l" defTabSz="10207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8pPr>
            <a:lvl9pPr marL="1828800" algn="l" defTabSz="10207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kern="0" smtClean="0"/>
              <a:t>Sneak Peek - Individual Lab Report Contents</a:t>
            </a:r>
            <a:endParaRPr lang="en-US" kern="0" dirty="0"/>
          </a:p>
        </p:txBody>
      </p:sp>
      <p:sp>
        <p:nvSpPr>
          <p:cNvPr id="4" name="Rectangle 3"/>
          <p:cNvSpPr/>
          <p:nvPr/>
        </p:nvSpPr>
        <p:spPr>
          <a:xfrm>
            <a:off x="2909585" y="1697281"/>
            <a:ext cx="3459192" cy="1967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57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385" y="937948"/>
            <a:ext cx="8221624" cy="323165"/>
          </a:xfrm>
        </p:spPr>
        <p:txBody>
          <a:bodyPr/>
          <a:lstStyle/>
          <a:p>
            <a:r>
              <a:rPr lang="en-US" sz="2000" dirty="0" smtClean="0"/>
              <a:t>Analysis - Interpretation</a:t>
            </a:r>
            <a:endParaRPr lang="en-US" sz="20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216083" y="1609386"/>
            <a:ext cx="8825261" cy="4320895"/>
            <a:chOff x="160327" y="1609386"/>
            <a:chExt cx="8825261" cy="4320895"/>
          </a:xfrm>
        </p:grpSpPr>
        <p:grpSp>
          <p:nvGrpSpPr>
            <p:cNvPr id="8" name="Group 7"/>
            <p:cNvGrpSpPr/>
            <p:nvPr/>
          </p:nvGrpSpPr>
          <p:grpSpPr>
            <a:xfrm>
              <a:off x="160327" y="1609386"/>
              <a:ext cx="8825261" cy="4320895"/>
              <a:chOff x="201476" y="3928479"/>
              <a:chExt cx="8825261" cy="4320895"/>
            </a:xfrm>
          </p:grpSpPr>
          <p:cxnSp>
            <p:nvCxnSpPr>
              <p:cNvPr id="9" name="Straight Connector 8"/>
              <p:cNvCxnSpPr>
                <a:endCxn id="10" idx="2"/>
              </p:cNvCxnSpPr>
              <p:nvPr/>
            </p:nvCxnSpPr>
            <p:spPr>
              <a:xfrm>
                <a:off x="4570602" y="4453545"/>
                <a:ext cx="4572" cy="3416531"/>
              </a:xfrm>
              <a:prstGeom prst="line">
                <a:avLst/>
              </a:prstGeom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10" name="Rectangle 9"/>
              <p:cNvSpPr/>
              <p:nvPr/>
            </p:nvSpPr>
            <p:spPr>
              <a:xfrm>
                <a:off x="693546" y="7641476"/>
                <a:ext cx="7763256" cy="2286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All </a:t>
                </a:r>
                <a:r>
                  <a:rPr lang="en-US" sz="1400" dirty="0"/>
                  <a:t>r</a:t>
                </a:r>
                <a:r>
                  <a:rPr lang="en-US" sz="1400" dirty="0" smtClean="0"/>
                  <a:t>ecorded hours full range</a:t>
                </a: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641218" y="6966898"/>
                <a:ext cx="3858768" cy="2286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“ON” hours full range</a:t>
                </a: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880230" y="6279871"/>
                <a:ext cx="1380744" cy="22860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 smtClean="0"/>
                  <a:t>95% Percentile Range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01476" y="7880042"/>
                <a:ext cx="11079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192.88 V</a:t>
                </a:r>
                <a:endParaRPr lang="en-US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918741" y="7870076"/>
                <a:ext cx="11079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217.50 V</a:t>
                </a:r>
                <a:endParaRPr lang="en-US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3770543" y="4278808"/>
                <a:ext cx="160011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>
                    <a:solidFill>
                      <a:schemeClr val="accent2"/>
                    </a:solidFill>
                  </a:rPr>
                  <a:t>Voltage Mean (208.17 V)</a:t>
                </a:r>
                <a:endParaRPr lang="en-US" sz="1000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0" name="Content Placeholder 2"/>
              <p:cNvSpPr txBox="1">
                <a:spLocks/>
              </p:cNvSpPr>
              <p:nvPr/>
            </p:nvSpPr>
            <p:spPr bwMode="auto">
              <a:xfrm>
                <a:off x="455802" y="3928479"/>
                <a:ext cx="8229600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0" indent="0" algn="l" defTabSz="820738" rtl="0" eaLnBrk="1" fontAlgn="base" hangingPunct="1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2"/>
                  </a:buClr>
                  <a:buFont typeface="Symbol" panose="05050102010706020507" pitchFamily="18" charset="2"/>
                  <a:buChar char=""/>
                  <a:defRPr sz="20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88925" indent="-173038" algn="l" defTabSz="820738" rtl="0" eaLnBrk="1" fontAlgn="base" hangingPunct="1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▪"/>
                  <a:defRPr sz="20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defRPr>
                </a:lvl2pPr>
                <a:lvl3pPr marL="508000" indent="-184150" algn="l" defTabSz="820738" rtl="0" eaLnBrk="1" fontAlgn="base" hangingPunct="1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▪"/>
                  <a:defRPr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defRPr>
                </a:lvl3pPr>
                <a:lvl4pPr marL="803275" indent="-225425" algn="l" defTabSz="820738" rtl="0" eaLnBrk="1" fontAlgn="base" hangingPunct="1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–"/>
                  <a:defRPr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defRPr>
                </a:lvl4pPr>
                <a:lvl5pPr marL="957263" indent="-163513" algn="l" defTabSz="820738" rtl="0" eaLnBrk="1" fontAlgn="base" hangingPunct="1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–"/>
                  <a:defRPr sz="16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defRPr>
                </a:lvl5pPr>
                <a:lvl6pPr marL="1414463" indent="-163513" algn="l" defTabSz="820738" rtl="0" eaLnBrk="1" fontAlgn="base" hangingPunct="1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–"/>
                  <a:defRPr sz="1600">
                    <a:solidFill>
                      <a:schemeClr val="tx1"/>
                    </a:solidFill>
                    <a:latin typeface="+mn-lt"/>
                  </a:defRPr>
                </a:lvl6pPr>
                <a:lvl7pPr marL="1871663" indent="-163513" algn="l" defTabSz="820738" rtl="0" eaLnBrk="1" fontAlgn="base" hangingPunct="1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–"/>
                  <a:defRPr sz="1600">
                    <a:solidFill>
                      <a:schemeClr val="tx1"/>
                    </a:solidFill>
                    <a:latin typeface="+mn-lt"/>
                  </a:defRPr>
                </a:lvl7pPr>
                <a:lvl8pPr marL="2328863" indent="-163513" algn="l" defTabSz="820738" rtl="0" eaLnBrk="1" fontAlgn="base" hangingPunct="1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–"/>
                  <a:defRPr sz="1600">
                    <a:solidFill>
                      <a:schemeClr val="tx1"/>
                    </a:solidFill>
                    <a:latin typeface="+mn-lt"/>
                  </a:defRPr>
                </a:lvl8pPr>
                <a:lvl9pPr marL="2786063" indent="-163513" algn="l" defTabSz="820738" rtl="0" eaLnBrk="1" fontAlgn="base" hangingPunct="1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–"/>
                  <a:defRPr sz="16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US" kern="0" dirty="0" smtClean="0"/>
                  <a:t>Visual of ranges</a:t>
                </a:r>
              </a:p>
            </p:txBody>
          </p:sp>
        </p:grpSp>
        <p:sp>
          <p:nvSpPr>
            <p:cNvPr id="21" name="Rectangle 20"/>
            <p:cNvSpPr/>
            <p:nvPr/>
          </p:nvSpPr>
          <p:spPr>
            <a:xfrm>
              <a:off x="3871085" y="3279976"/>
              <a:ext cx="1316736" cy="22860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FAA Proposed Range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058537" y="2599174"/>
              <a:ext cx="941832" cy="2286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700" dirty="0" smtClean="0"/>
                <a:t>Boeing Suggested Range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846189" y="2532502"/>
            <a:ext cx="2889547" cy="86177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" dirty="0" smtClean="0"/>
              <a:t>Boeing suggests 3V range based on voltage</a:t>
            </a:r>
            <a:r>
              <a:rPr lang="en-US" sz="1000" baseline="30000" dirty="0" smtClean="0"/>
              <a:t>1</a:t>
            </a:r>
            <a:r>
              <a:rPr lang="en-US" sz="1000" dirty="0" smtClean="0"/>
              <a:t>, heat flux density and heat release rate measurements studies</a:t>
            </a:r>
            <a:r>
              <a:rPr lang="en-US" sz="1000" baseline="30000" dirty="0" smtClean="0"/>
              <a:t>2</a:t>
            </a:r>
            <a:r>
              <a:rPr lang="en-US" sz="1000" dirty="0" smtClean="0"/>
              <a:t>. 3V range fluctuations will not force heat flux density out of specified range if initially calibrated at 3.5 W/cm</a:t>
            </a:r>
            <a:r>
              <a:rPr lang="en-US" sz="1000" baseline="30000" dirty="0" smtClean="0"/>
              <a:t>2</a:t>
            </a:r>
            <a:r>
              <a:rPr lang="en-US" sz="1000" dirty="0" smtClean="0"/>
              <a:t>.</a:t>
            </a:r>
            <a:endParaRPr lang="en-US" sz="1000" dirty="0"/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460375" y="320040"/>
            <a:ext cx="8229600" cy="378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10207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0">
                <a:solidFill>
                  <a:sysClr val="windowText" lastClr="000000"/>
                </a:solidFill>
                <a:latin typeface="+mj-lt"/>
                <a:ea typeface="+mj-ea"/>
                <a:cs typeface="+mj-cs"/>
              </a:defRPr>
            </a:lvl1pPr>
            <a:lvl2pPr algn="l" defTabSz="10207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2pPr>
            <a:lvl3pPr algn="l" defTabSz="10207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3pPr>
            <a:lvl4pPr algn="l" defTabSz="10207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4pPr>
            <a:lvl5pPr algn="l" defTabSz="10207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5pPr>
            <a:lvl6pPr marL="457200" algn="l" defTabSz="10207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6pPr>
            <a:lvl7pPr marL="914400" algn="l" defTabSz="10207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7pPr>
            <a:lvl8pPr marL="1371600" algn="l" defTabSz="10207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8pPr>
            <a:lvl9pPr marL="1828800" algn="l" defTabSz="10207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kern="0" smtClean="0"/>
              <a:t>Sneak Peek - Individual Lab Report Contents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17230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619" y="958782"/>
            <a:ext cx="8229600" cy="323165"/>
          </a:xfrm>
        </p:spPr>
        <p:txBody>
          <a:bodyPr/>
          <a:lstStyle/>
          <a:p>
            <a:r>
              <a:rPr lang="en-US" sz="2000" dirty="0" smtClean="0"/>
              <a:t>Conclusion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294" y="1706583"/>
            <a:ext cx="8470912" cy="2576090"/>
          </a:xfrm>
        </p:spPr>
        <p:txBody>
          <a:bodyPr/>
          <a:lstStyle/>
          <a:p>
            <a:pPr>
              <a:buNone/>
            </a:pPr>
            <a:r>
              <a:rPr lang="en-US" sz="1800" b="0" dirty="0" smtClean="0"/>
              <a:t>Analysis shows 95% of measured voltage distribution falls between </a:t>
            </a:r>
            <a:r>
              <a:rPr lang="en-US" sz="1800" b="0" dirty="0" smtClean="0">
                <a:solidFill>
                  <a:schemeClr val="accent2"/>
                </a:solidFill>
              </a:rPr>
              <a:t>205.6 –210.0V.</a:t>
            </a:r>
            <a:r>
              <a:rPr lang="en-US" sz="1800" b="0" dirty="0" smtClean="0"/>
              <a:t> </a:t>
            </a:r>
          </a:p>
          <a:p>
            <a:endParaRPr lang="en-US" sz="1800" b="0" dirty="0" smtClean="0"/>
          </a:p>
          <a:p>
            <a:pPr>
              <a:buNone/>
            </a:pPr>
            <a:r>
              <a:rPr lang="en-US" sz="1800" b="0" dirty="0" smtClean="0"/>
              <a:t>FAA proposed tolerance of +/-1% limits voltage fluctuations between </a:t>
            </a:r>
            <a:r>
              <a:rPr lang="en-US" sz="1800" b="0" dirty="0" smtClean="0">
                <a:solidFill>
                  <a:schemeClr val="accent2"/>
                </a:solidFill>
              </a:rPr>
              <a:t>206.1–210.3V</a:t>
            </a:r>
            <a:r>
              <a:rPr lang="en-US" sz="1800" b="0" dirty="0" smtClean="0"/>
              <a:t>. There is about a </a:t>
            </a:r>
            <a:r>
              <a:rPr lang="en-US" sz="1800" b="0" dirty="0" smtClean="0">
                <a:solidFill>
                  <a:schemeClr val="accent2"/>
                </a:solidFill>
              </a:rPr>
              <a:t>6% </a:t>
            </a:r>
            <a:r>
              <a:rPr lang="en-US" sz="1800" b="0" dirty="0" smtClean="0"/>
              <a:t>probability electrical supply voltage falls out of tolerance.</a:t>
            </a:r>
          </a:p>
          <a:p>
            <a:endParaRPr lang="en-US" sz="1800" b="0" dirty="0" smtClean="0"/>
          </a:p>
          <a:p>
            <a:pPr>
              <a:buNone/>
            </a:pPr>
            <a:r>
              <a:rPr lang="en-US" sz="1800" b="0" dirty="0" smtClean="0"/>
              <a:t>Based on Boeing study</a:t>
            </a:r>
            <a:r>
              <a:rPr lang="en-US" sz="1800" b="0" baseline="30000" dirty="0" smtClean="0"/>
              <a:t>1,2</a:t>
            </a:r>
            <a:r>
              <a:rPr lang="en-US" sz="1800" b="0" dirty="0" smtClean="0"/>
              <a:t>, supply voltages should be controlled between </a:t>
            </a:r>
            <a:r>
              <a:rPr lang="en-US" sz="1800" b="0" dirty="0" smtClean="0">
                <a:solidFill>
                  <a:schemeClr val="accent2"/>
                </a:solidFill>
              </a:rPr>
              <a:t>206.67 - 209.67 V </a:t>
            </a:r>
            <a:r>
              <a:rPr lang="en-US" sz="1800" b="0" dirty="0" smtClean="0"/>
              <a:t>to limit significant impact on heat flux density and heat release measurements. There is about a </a:t>
            </a:r>
            <a:r>
              <a:rPr lang="en-US" sz="1800" b="0" dirty="0" smtClean="0">
                <a:solidFill>
                  <a:schemeClr val="accent2"/>
                </a:solidFill>
              </a:rPr>
              <a:t>14% </a:t>
            </a:r>
            <a:r>
              <a:rPr lang="en-US" sz="1800" b="0" dirty="0" smtClean="0"/>
              <a:t>probability that voltages fall out of recommended range and force heat flux density out of specification.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60375" y="320040"/>
            <a:ext cx="8229600" cy="378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10207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0">
                <a:solidFill>
                  <a:sysClr val="windowText" lastClr="000000"/>
                </a:solidFill>
                <a:latin typeface="+mj-lt"/>
                <a:ea typeface="+mj-ea"/>
                <a:cs typeface="+mj-cs"/>
              </a:defRPr>
            </a:lvl1pPr>
            <a:lvl2pPr algn="l" defTabSz="10207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2pPr>
            <a:lvl3pPr algn="l" defTabSz="10207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3pPr>
            <a:lvl4pPr algn="l" defTabSz="10207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4pPr>
            <a:lvl5pPr algn="l" defTabSz="10207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5pPr>
            <a:lvl6pPr marL="457200" algn="l" defTabSz="10207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6pPr>
            <a:lvl7pPr marL="914400" algn="l" defTabSz="10207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7pPr>
            <a:lvl8pPr marL="1371600" algn="l" defTabSz="10207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8pPr>
            <a:lvl9pPr marL="1828800" algn="l" defTabSz="10207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kern="0" smtClean="0"/>
              <a:t>Sneak Peek - Individual Lab Report Contents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47602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190" y="824968"/>
            <a:ext cx="8229600" cy="323165"/>
          </a:xfrm>
        </p:spPr>
        <p:txBody>
          <a:bodyPr/>
          <a:lstStyle/>
          <a:p>
            <a:r>
              <a:rPr lang="en-US" sz="2000" dirty="0" smtClean="0"/>
              <a:t>References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88" y="1572768"/>
            <a:ext cx="8229600" cy="4376583"/>
          </a:xfrm>
        </p:spPr>
        <p:txBody>
          <a:bodyPr/>
          <a:lstStyle/>
          <a:p>
            <a:pPr marL="458787" lvl="1" indent="-342900">
              <a:buFont typeface="+mj-lt"/>
              <a:buAutoNum type="arabicPeriod"/>
            </a:pPr>
            <a:r>
              <a:rPr lang="en-US" sz="1600" b="1" dirty="0" smtClean="0"/>
              <a:t>OSU / HR 2 Heat Flux and Voltage Study</a:t>
            </a:r>
          </a:p>
          <a:p>
            <a:pPr lvl="3"/>
            <a:r>
              <a:rPr lang="en-US" sz="1400" dirty="0" smtClean="0"/>
              <a:t>Presented by Yaw Agyei on June 2017 at FTWG</a:t>
            </a:r>
          </a:p>
          <a:p>
            <a:pPr lvl="3"/>
            <a:r>
              <a:rPr lang="en-US" sz="1400" dirty="0" smtClean="0"/>
              <a:t>Prepared by Yaw Agyei, Yonas Behboud, Brian Johnson, Thomas Little of The Boeing Company</a:t>
            </a:r>
          </a:p>
          <a:p>
            <a:pPr lvl="3"/>
            <a:r>
              <a:rPr lang="en-US" sz="1400" dirty="0">
                <a:hlinkClick r:id="rId2"/>
              </a:rPr>
              <a:t>https://www.fire.tc.faa.gov/pdf/materials/June17Meeting/Boeing-0617-VoltageFluctions.pdf</a:t>
            </a:r>
            <a:endParaRPr lang="en-US" sz="1400" dirty="0" smtClean="0"/>
          </a:p>
          <a:p>
            <a:pPr marL="458787" lvl="1" indent="-342900">
              <a:buFont typeface="+mj-lt"/>
              <a:buAutoNum type="arabicPeriod"/>
            </a:pPr>
            <a:endParaRPr lang="en-US" sz="1600" dirty="0" smtClean="0"/>
          </a:p>
          <a:p>
            <a:pPr marL="458787" lvl="1" indent="-342900">
              <a:buFont typeface="+mj-lt"/>
              <a:buAutoNum type="arabicPeriod"/>
            </a:pPr>
            <a:r>
              <a:rPr lang="en-US" sz="1600" b="1" dirty="0" smtClean="0"/>
              <a:t>Effects of Heat Flux on Heat Release Peak, Total, and Peak Time</a:t>
            </a:r>
          </a:p>
          <a:p>
            <a:pPr lvl="3"/>
            <a:r>
              <a:rPr lang="en-US" sz="1400" dirty="0" smtClean="0"/>
              <a:t>Presented by Yonas Behboud and Brian Johnson on November 2017 at FTWG</a:t>
            </a:r>
          </a:p>
          <a:p>
            <a:pPr lvl="3"/>
            <a:r>
              <a:rPr lang="en-US" sz="1400" dirty="0" smtClean="0"/>
              <a:t>Contributors: Yaw Agyei, Thomas Little, Theodoros Spanos, Clarence Lutz, Bill Mountain</a:t>
            </a:r>
          </a:p>
          <a:p>
            <a:pPr lvl="3"/>
            <a:r>
              <a:rPr lang="en-US" sz="1400" dirty="0">
                <a:hlinkClick r:id="rId3"/>
              </a:rPr>
              <a:t>https://www.fire.tc.faa.gov/pdf/materials/Oct17Meeting/Behboud-1017-EffectHeat%20FluxHRResults.pdf</a:t>
            </a:r>
            <a:endParaRPr lang="en-US" sz="1400" dirty="0" smtClean="0"/>
          </a:p>
          <a:p>
            <a:pPr marL="458787" lvl="1" indent="-342900">
              <a:buFont typeface="+mj-lt"/>
              <a:buAutoNum type="arabicPeriod"/>
            </a:pPr>
            <a:endParaRPr lang="en-US" sz="1600" dirty="0" smtClean="0"/>
          </a:p>
          <a:p>
            <a:pPr marL="458787" lvl="1" indent="-342900">
              <a:buFont typeface="+mj-lt"/>
              <a:buAutoNum type="arabicPeriod"/>
            </a:pPr>
            <a:r>
              <a:rPr lang="en-US" sz="1600" b="1" dirty="0" smtClean="0"/>
              <a:t>Aircraft Materials Fire Test Handbook Revision 3 Chapter 4</a:t>
            </a:r>
          </a:p>
          <a:p>
            <a:pPr lvl="3"/>
            <a:r>
              <a:rPr lang="en-US" sz="1400" dirty="0" smtClean="0"/>
              <a:t>Test Method to Determine Heat Release Rates (HR2), Section A4.4.2.1 Radiation Source</a:t>
            </a:r>
          </a:p>
          <a:p>
            <a:pPr lvl="3"/>
            <a:r>
              <a:rPr lang="en-US" sz="1400" dirty="0" smtClean="0"/>
              <a:t>Drafted by Mike Burns, FAA Technical Center</a:t>
            </a:r>
          </a:p>
          <a:p>
            <a:pPr lvl="3"/>
            <a:r>
              <a:rPr lang="en-US" sz="1400" dirty="0">
                <a:hlinkClick r:id="rId4"/>
              </a:rPr>
              <a:t>https://www.fire.tc.faa.gov/pdf/TC17-55.pdf</a:t>
            </a:r>
            <a:endParaRPr lang="en-US" sz="1400" dirty="0" smtClean="0"/>
          </a:p>
          <a:p>
            <a:pPr lvl="3"/>
            <a:endParaRPr lang="en-US" sz="1400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60375" y="320040"/>
            <a:ext cx="8229600" cy="378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10207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0">
                <a:solidFill>
                  <a:sysClr val="windowText" lastClr="000000"/>
                </a:solidFill>
                <a:latin typeface="+mj-lt"/>
                <a:ea typeface="+mj-ea"/>
                <a:cs typeface="+mj-cs"/>
              </a:defRPr>
            </a:lvl1pPr>
            <a:lvl2pPr algn="l" defTabSz="10207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2pPr>
            <a:lvl3pPr algn="l" defTabSz="10207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3pPr>
            <a:lvl4pPr algn="l" defTabSz="10207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4pPr>
            <a:lvl5pPr algn="l" defTabSz="10207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5pPr>
            <a:lvl6pPr marL="457200" algn="l" defTabSz="10207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6pPr>
            <a:lvl7pPr marL="914400" algn="l" defTabSz="10207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7pPr>
            <a:lvl8pPr marL="1371600" algn="l" defTabSz="10207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8pPr>
            <a:lvl9pPr marL="1828800" algn="l" defTabSz="10207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kern="0" smtClean="0"/>
              <a:t>Sneak Peek - Individual Lab Report Contents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13923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15547" y="746017"/>
            <a:ext cx="8229600" cy="5032147"/>
          </a:xfrm>
        </p:spPr>
        <p:txBody>
          <a:bodyPr/>
          <a:lstStyle/>
          <a:p>
            <a:pPr algn="ctr"/>
            <a:r>
              <a:rPr lang="en-US" dirty="0" smtClean="0"/>
              <a:t>Thank you for your time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5050" y="1206391"/>
            <a:ext cx="3511600" cy="393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3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375" y="1103554"/>
            <a:ext cx="8229600" cy="4431983"/>
          </a:xfrm>
        </p:spPr>
        <p:txBody>
          <a:bodyPr/>
          <a:lstStyle/>
          <a:p>
            <a:r>
              <a:rPr lang="en-US" dirty="0" smtClean="0"/>
              <a:t>Prior Presentations</a:t>
            </a:r>
          </a:p>
          <a:p>
            <a:pPr lvl="1"/>
            <a:r>
              <a:rPr lang="en-US" dirty="0" smtClean="0"/>
              <a:t>Voltage vs Heat Flux Study (Presented June 2017)</a:t>
            </a:r>
          </a:p>
          <a:p>
            <a:pPr lvl="1"/>
            <a:r>
              <a:rPr lang="en-US" dirty="0" smtClean="0"/>
              <a:t>Effects of Heat Flux on Heat Release (Presented November 2017)</a:t>
            </a:r>
          </a:p>
          <a:p>
            <a:pPr lvl="1"/>
            <a:r>
              <a:rPr lang="en-US" dirty="0" smtClean="0"/>
              <a:t>Voltage Round Robin (Presented June 2018)</a:t>
            </a:r>
          </a:p>
          <a:p>
            <a:pPr lvl="1"/>
            <a:r>
              <a:rPr lang="en-US" dirty="0" smtClean="0"/>
              <a:t>Voltage Round Robin Status Update (Presented October 2018)</a:t>
            </a:r>
          </a:p>
          <a:p>
            <a:pPr marL="115887" lvl="1" indent="0">
              <a:buNone/>
            </a:pPr>
            <a:endParaRPr lang="en-US" dirty="0"/>
          </a:p>
          <a:p>
            <a:pPr marL="0" lvl="1" indent="0">
              <a:buFont typeface="Symbol" panose="05050102010706020507" pitchFamily="18" charset="2"/>
              <a:buChar char=""/>
            </a:pPr>
            <a:r>
              <a:rPr lang="en-US" b="1" dirty="0">
                <a:ea typeface="+mn-ea"/>
                <a:cs typeface="+mn-cs"/>
              </a:rPr>
              <a:t>Round Robin Purpose</a:t>
            </a:r>
          </a:p>
          <a:p>
            <a:pPr lvl="1"/>
            <a:r>
              <a:rPr lang="en-US" dirty="0" smtClean="0"/>
              <a:t>Record the supply </a:t>
            </a:r>
            <a:r>
              <a:rPr lang="en-US" dirty="0"/>
              <a:t>voltage and ambient load variations of FTWG labs operating OSU heat release rate units</a:t>
            </a:r>
          </a:p>
          <a:p>
            <a:pPr lvl="1"/>
            <a:r>
              <a:rPr lang="en-US" dirty="0"/>
              <a:t>Use </a:t>
            </a:r>
            <a:r>
              <a:rPr lang="en-US" dirty="0" smtClean="0"/>
              <a:t>the results </a:t>
            </a:r>
            <a:r>
              <a:rPr lang="en-US" dirty="0"/>
              <a:t>to understand </a:t>
            </a:r>
            <a:r>
              <a:rPr lang="en-US" dirty="0" smtClean="0"/>
              <a:t>supply voltage variation to </a:t>
            </a:r>
            <a:r>
              <a:rPr lang="en-US" dirty="0"/>
              <a:t>assess needs for </a:t>
            </a:r>
            <a:r>
              <a:rPr lang="en-US" dirty="0" smtClean="0"/>
              <a:t>power conditioning</a:t>
            </a:r>
            <a:endParaRPr lang="en-US" dirty="0"/>
          </a:p>
          <a:p>
            <a:pPr lvl="1"/>
            <a:r>
              <a:rPr lang="en-US" dirty="0"/>
              <a:t>Evaluate </a:t>
            </a:r>
            <a:r>
              <a:rPr lang="en-US" dirty="0" smtClean="0"/>
              <a:t>the variation </a:t>
            </a:r>
            <a:r>
              <a:rPr lang="en-US" dirty="0"/>
              <a:t>and </a:t>
            </a:r>
            <a:r>
              <a:rPr lang="en-US" dirty="0" smtClean="0"/>
              <a:t>power conditioning </a:t>
            </a:r>
            <a:r>
              <a:rPr lang="en-US" dirty="0"/>
              <a:t>solutions to determine HR2 specification criteria and OSU test method </a:t>
            </a:r>
            <a:r>
              <a:rPr lang="en-US" dirty="0" smtClean="0"/>
              <a:t>guidelines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and Round Robin Purpose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002" y="447089"/>
            <a:ext cx="7351623" cy="430887"/>
          </a:xfrm>
        </p:spPr>
        <p:txBody>
          <a:bodyPr/>
          <a:lstStyle/>
          <a:p>
            <a:r>
              <a:rPr lang="en-US" sz="2800" dirty="0" smtClean="0"/>
              <a:t>Round Robin Participation</a:t>
            </a:r>
            <a:endParaRPr lang="en-US" sz="2800" dirty="0"/>
          </a:p>
        </p:txBody>
      </p:sp>
      <p:sp>
        <p:nvSpPr>
          <p:cNvPr id="9" name="Content Placeholder 16"/>
          <p:cNvSpPr>
            <a:spLocks noGrp="1"/>
          </p:cNvSpPr>
          <p:nvPr>
            <p:ph sz="half" idx="1"/>
          </p:nvPr>
        </p:nvSpPr>
        <p:spPr>
          <a:xfrm>
            <a:off x="622092" y="1333062"/>
            <a:ext cx="4114800" cy="3974934"/>
          </a:xfrm>
        </p:spPr>
        <p:txBody>
          <a:bodyPr/>
          <a:lstStyle/>
          <a:p>
            <a:pPr marL="0" lvl="1" indent="0">
              <a:buFont typeface="Symbol" panose="05050102010706020507" pitchFamily="18" charset="2"/>
              <a:buChar char=""/>
            </a:pPr>
            <a:r>
              <a:rPr lang="en-US" sz="1400" b="1" dirty="0" smtClean="0">
                <a:ea typeface="+mn-ea"/>
                <a:cs typeface="+mn-cs"/>
              </a:rPr>
              <a:t>13 </a:t>
            </a:r>
            <a:r>
              <a:rPr lang="en-US" sz="1400" b="1" dirty="0">
                <a:ea typeface="+mn-ea"/>
                <a:cs typeface="+mn-cs"/>
              </a:rPr>
              <a:t>Domestic (USA)</a:t>
            </a:r>
          </a:p>
          <a:p>
            <a:pPr lvl="1"/>
            <a:r>
              <a:rPr lang="en-US" sz="1400" dirty="0" err="1" smtClean="0"/>
              <a:t>Jamco</a:t>
            </a:r>
            <a:r>
              <a:rPr lang="en-US" sz="1400" dirty="0" smtClean="0"/>
              <a:t>-America</a:t>
            </a:r>
          </a:p>
          <a:p>
            <a:pPr lvl="1"/>
            <a:r>
              <a:rPr lang="en-US" sz="1400" dirty="0" smtClean="0"/>
              <a:t>General Plastics</a:t>
            </a:r>
          </a:p>
          <a:p>
            <a:pPr lvl="1"/>
            <a:r>
              <a:rPr lang="en-US" sz="1400" dirty="0" smtClean="0"/>
              <a:t>Zodiac Heath </a:t>
            </a:r>
            <a:r>
              <a:rPr lang="en-US" sz="1400" dirty="0" err="1" smtClean="0"/>
              <a:t>Tecna</a:t>
            </a:r>
            <a:endParaRPr lang="en-US" sz="1400" dirty="0" smtClean="0"/>
          </a:p>
          <a:p>
            <a:pPr lvl="1"/>
            <a:r>
              <a:rPr lang="en-US" sz="1400" dirty="0" smtClean="0"/>
              <a:t>Krueger Testing &amp; Consulting</a:t>
            </a:r>
          </a:p>
          <a:p>
            <a:pPr lvl="1"/>
            <a:r>
              <a:rPr lang="en-US" sz="1400" dirty="0" smtClean="0"/>
              <a:t>Element Materials &amp; Technology</a:t>
            </a:r>
          </a:p>
          <a:p>
            <a:pPr lvl="1"/>
            <a:r>
              <a:rPr lang="en-US" sz="1400" dirty="0" smtClean="0"/>
              <a:t>HAECO Americas Cabin Solutions</a:t>
            </a:r>
          </a:p>
          <a:p>
            <a:pPr lvl="1"/>
            <a:r>
              <a:rPr lang="en-US" sz="1400" dirty="0" err="1" smtClean="0"/>
              <a:t>AccuFleet</a:t>
            </a:r>
            <a:r>
              <a:rPr lang="en-US" sz="1400" dirty="0" smtClean="0"/>
              <a:t> Testing Services</a:t>
            </a:r>
          </a:p>
          <a:p>
            <a:pPr lvl="1"/>
            <a:r>
              <a:rPr lang="en-US" sz="1400" dirty="0" smtClean="0"/>
              <a:t>Skandia</a:t>
            </a:r>
          </a:p>
          <a:p>
            <a:pPr lvl="1"/>
            <a:r>
              <a:rPr lang="en-US" sz="1400" dirty="0" smtClean="0"/>
              <a:t>SEKISUI SPI</a:t>
            </a:r>
          </a:p>
          <a:p>
            <a:pPr lvl="1"/>
            <a:r>
              <a:rPr lang="en-US" sz="1400" dirty="0" smtClean="0"/>
              <a:t>Schneller</a:t>
            </a:r>
          </a:p>
          <a:p>
            <a:pPr lvl="1"/>
            <a:r>
              <a:rPr lang="en-US" sz="1400" dirty="0" smtClean="0"/>
              <a:t>Herb Curry Inc.</a:t>
            </a:r>
          </a:p>
          <a:p>
            <a:pPr lvl="1"/>
            <a:r>
              <a:rPr lang="en-US" sz="1400" dirty="0" smtClean="0"/>
              <a:t>SGS </a:t>
            </a:r>
            <a:r>
              <a:rPr lang="en-US" sz="1400" dirty="0" err="1" smtClean="0"/>
              <a:t>Govmark</a:t>
            </a:r>
            <a:endParaRPr lang="en-US" sz="1400" dirty="0" smtClean="0"/>
          </a:p>
          <a:p>
            <a:pPr lvl="1"/>
            <a:r>
              <a:rPr lang="en-US" sz="1400" dirty="0" smtClean="0"/>
              <a:t>TESTCORP</a:t>
            </a: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4302178" y="1325567"/>
            <a:ext cx="4527029" cy="2976611"/>
          </a:xfrm>
          <a:prstGeom prst="rect">
            <a:avLst/>
          </a:prstGeom>
        </p:spPr>
        <p:txBody>
          <a:bodyPr/>
          <a:lstStyle>
            <a:lvl1pPr marL="127397" indent="-127397" algn="l" defTabSz="615554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15000"/>
              </a:spcAft>
              <a:buClr>
                <a:schemeClr val="tx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2179" indent="-153591" algn="l" defTabSz="615554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15000"/>
              </a:spcAft>
              <a:buClr>
                <a:schemeClr val="tx2"/>
              </a:buClr>
              <a:buFont typeface="Arial" charset="0"/>
              <a:buChar char="–"/>
              <a:defRPr sz="1050">
                <a:solidFill>
                  <a:schemeClr val="tx1"/>
                </a:solidFill>
                <a:latin typeface="+mn-lt"/>
              </a:defRPr>
            </a:lvl2pPr>
            <a:lvl3pPr marL="470297" indent="-139304" algn="l" defTabSz="615554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15000"/>
              </a:spcAft>
              <a:buClr>
                <a:schemeClr val="tx2"/>
              </a:buClr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+mn-lt"/>
              </a:defRPr>
            </a:lvl3pPr>
            <a:lvl4pPr marL="594122" indent="-122635" algn="l" defTabSz="615554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717947" indent="-122635" algn="l" defTabSz="615554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5pPr>
            <a:lvl6pPr marL="1060847" indent="-122635" algn="l" defTabSz="615554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6pPr>
            <a:lvl7pPr marL="1403747" indent="-122635" algn="l" defTabSz="615554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7pPr>
            <a:lvl8pPr marL="1746647" indent="-122635" algn="l" defTabSz="615554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8pPr>
            <a:lvl9pPr marL="2089547" indent="-122635" algn="l" defTabSz="615554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>
              <a:buFont typeface="Symbol" panose="05050102010706020507" pitchFamily="18" charset="2"/>
              <a:buChar char=""/>
            </a:pPr>
            <a:r>
              <a:rPr lang="en-US" sz="1400" b="1" kern="0" dirty="0" smtClean="0">
                <a:ea typeface="+mn-ea"/>
                <a:cs typeface="+mn-cs"/>
              </a:rPr>
              <a:t>9 International</a:t>
            </a:r>
          </a:p>
          <a:p>
            <a:pPr lvl="1"/>
            <a:r>
              <a:rPr lang="en-US" sz="1400" kern="0" dirty="0" smtClean="0"/>
              <a:t>CTA (Centro de </a:t>
            </a:r>
            <a:r>
              <a:rPr lang="en-US" sz="1400" kern="0" dirty="0" err="1" smtClean="0"/>
              <a:t>Tecnologias</a:t>
            </a:r>
            <a:r>
              <a:rPr lang="en-US" sz="1400" kern="0" dirty="0" smtClean="0"/>
              <a:t> </a:t>
            </a:r>
            <a:r>
              <a:rPr lang="en-US" sz="1400" kern="0" dirty="0" err="1" smtClean="0"/>
              <a:t>Aeronauticas</a:t>
            </a:r>
            <a:r>
              <a:rPr lang="en-US" sz="1400" kern="0" dirty="0" smtClean="0"/>
              <a:t>)</a:t>
            </a:r>
          </a:p>
          <a:p>
            <a:pPr lvl="1"/>
            <a:r>
              <a:rPr lang="en-US" sz="1400" kern="0" dirty="0" smtClean="0"/>
              <a:t>CSIR, MSM, Nonwovens &amp; Composites Laboratory</a:t>
            </a:r>
          </a:p>
          <a:p>
            <a:pPr lvl="1"/>
            <a:r>
              <a:rPr lang="en-US" sz="1400" kern="0" dirty="0" smtClean="0"/>
              <a:t>Jamco Singapore </a:t>
            </a:r>
            <a:r>
              <a:rPr lang="en-US" sz="1400" kern="0" dirty="0" err="1" smtClean="0"/>
              <a:t>Pte</a:t>
            </a:r>
            <a:r>
              <a:rPr lang="en-US" sz="1400" kern="0" dirty="0" smtClean="0"/>
              <a:t> Ltd</a:t>
            </a:r>
          </a:p>
          <a:p>
            <a:pPr lvl="1"/>
            <a:r>
              <a:rPr lang="en-US" sz="1400" kern="0" dirty="0" smtClean="0"/>
              <a:t>AIRBUS</a:t>
            </a:r>
          </a:p>
          <a:p>
            <a:pPr lvl="1"/>
            <a:r>
              <a:rPr lang="en-US" sz="1400" kern="0" dirty="0" smtClean="0"/>
              <a:t>Zodiac Aerospace (SELL)</a:t>
            </a:r>
          </a:p>
          <a:p>
            <a:pPr lvl="1"/>
            <a:r>
              <a:rPr lang="en-US" sz="1400" kern="0" dirty="0" smtClean="0"/>
              <a:t>RESCOLL</a:t>
            </a:r>
          </a:p>
          <a:p>
            <a:pPr lvl="1"/>
            <a:r>
              <a:rPr lang="en-US" sz="1400" kern="0" dirty="0" smtClean="0"/>
              <a:t>DGA Techniques </a:t>
            </a:r>
            <a:r>
              <a:rPr lang="en-US" sz="1400" kern="0" dirty="0" err="1" smtClean="0"/>
              <a:t>Aeronautiques</a:t>
            </a:r>
            <a:endParaRPr lang="en-US" sz="1400" kern="0" dirty="0" smtClean="0"/>
          </a:p>
          <a:p>
            <a:pPr lvl="1"/>
            <a:r>
              <a:rPr lang="en-US" sz="1400" kern="0" dirty="0" smtClean="0"/>
              <a:t>Test Center of Civil Aviation Administration of China (CAAC)</a:t>
            </a:r>
          </a:p>
          <a:p>
            <a:pPr lvl="1"/>
            <a:r>
              <a:rPr lang="en-US" sz="1400" kern="0" dirty="0" smtClean="0"/>
              <a:t>F. List</a:t>
            </a:r>
          </a:p>
          <a:p>
            <a:endParaRPr lang="en-US" kern="0" dirty="0"/>
          </a:p>
        </p:txBody>
      </p:sp>
      <p:sp>
        <p:nvSpPr>
          <p:cNvPr id="11" name="Text Placeholder 3"/>
          <p:cNvSpPr txBox="1">
            <a:spLocks/>
          </p:cNvSpPr>
          <p:nvPr/>
        </p:nvSpPr>
        <p:spPr>
          <a:xfrm>
            <a:off x="397239" y="951896"/>
            <a:ext cx="1259174" cy="323165"/>
          </a:xfrm>
          <a:prstGeom prst="rect">
            <a:avLst/>
          </a:prstGeom>
        </p:spPr>
        <p:txBody>
          <a:bodyPr/>
          <a:lstStyle>
            <a:lvl1pPr marL="127397" indent="-127397" algn="l" defTabSz="615554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15000"/>
              </a:spcAft>
              <a:buClr>
                <a:schemeClr val="tx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2179" indent="-153591" algn="l" defTabSz="615554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15000"/>
              </a:spcAft>
              <a:buClr>
                <a:schemeClr val="tx2"/>
              </a:buClr>
              <a:buFont typeface="Arial" charset="0"/>
              <a:buChar char="–"/>
              <a:defRPr sz="1050">
                <a:solidFill>
                  <a:schemeClr val="tx1"/>
                </a:solidFill>
                <a:latin typeface="+mn-lt"/>
              </a:defRPr>
            </a:lvl2pPr>
            <a:lvl3pPr marL="470297" indent="-139304" algn="l" defTabSz="615554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15000"/>
              </a:spcAft>
              <a:buClr>
                <a:schemeClr val="tx2"/>
              </a:buClr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+mn-lt"/>
              </a:defRPr>
            </a:lvl3pPr>
            <a:lvl4pPr marL="594122" indent="-122635" algn="l" defTabSz="615554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717947" indent="-122635" algn="l" defTabSz="615554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5pPr>
            <a:lvl6pPr marL="1060847" indent="-122635" algn="l" defTabSz="615554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6pPr>
            <a:lvl7pPr marL="1403747" indent="-122635" algn="l" defTabSz="615554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7pPr>
            <a:lvl8pPr marL="1746647" indent="-122635" algn="l" defTabSz="615554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8pPr>
            <a:lvl9pPr marL="2089547" indent="-122635" algn="l" defTabSz="615554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kern="0" dirty="0" smtClean="0"/>
              <a:t>22 Labs</a:t>
            </a:r>
            <a:endParaRPr lang="en-US" kern="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546" y="4467607"/>
            <a:ext cx="4405418" cy="223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46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338" y="450179"/>
            <a:ext cx="7351623" cy="430887"/>
          </a:xfrm>
        </p:spPr>
        <p:txBody>
          <a:bodyPr/>
          <a:lstStyle/>
          <a:p>
            <a:r>
              <a:rPr lang="en-US" sz="2800" dirty="0" smtClean="0"/>
              <a:t>Round Robin Procedure</a:t>
            </a:r>
            <a:endParaRPr lang="en-US" sz="2800" dirty="0"/>
          </a:p>
        </p:txBody>
      </p:sp>
      <p:sp>
        <p:nvSpPr>
          <p:cNvPr id="5" name="Content Placeholder 16"/>
          <p:cNvSpPr>
            <a:spLocks noGrp="1"/>
          </p:cNvSpPr>
          <p:nvPr>
            <p:ph idx="1"/>
          </p:nvPr>
        </p:nvSpPr>
        <p:spPr>
          <a:xfrm>
            <a:off x="205001" y="1124712"/>
            <a:ext cx="8229600" cy="2843855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 </a:t>
            </a:r>
            <a:r>
              <a:rPr lang="en-US" sz="2000" b="1" dirty="0" smtClean="0"/>
              <a:t> </a:t>
            </a:r>
            <a:endParaRPr lang="en-US" sz="2000" b="1" dirty="0"/>
          </a:p>
          <a:p>
            <a:pPr lvl="2"/>
            <a:r>
              <a:rPr lang="en-US" sz="2400" dirty="0" smtClean="0"/>
              <a:t> </a:t>
            </a:r>
            <a:r>
              <a:rPr lang="en-US" sz="2000" dirty="0" smtClean="0"/>
              <a:t>Fluke Model VR170 Voltage recorder supplied by Boeing</a:t>
            </a:r>
          </a:p>
          <a:p>
            <a:pPr lvl="2"/>
            <a:r>
              <a:rPr lang="en-US" sz="2000" dirty="0" smtClean="0"/>
              <a:t> Voltage recorder connected to unit power supply for 10 days</a:t>
            </a:r>
          </a:p>
          <a:p>
            <a:pPr lvl="2"/>
            <a:r>
              <a:rPr lang="en-US" sz="2000" dirty="0" smtClean="0"/>
              <a:t> Recorders returned to Boeing for data extraction, compilation, and analysis</a:t>
            </a:r>
          </a:p>
          <a:p>
            <a:pPr lvl="2"/>
            <a:r>
              <a:rPr lang="en-US" sz="2000" dirty="0" smtClean="0"/>
              <a:t> Preliminary results shared with FTWG</a:t>
            </a:r>
          </a:p>
          <a:p>
            <a:pPr lvl="3"/>
            <a:r>
              <a:rPr lang="en-US" sz="2000" dirty="0" smtClean="0"/>
              <a:t> October 2018 preliminary results</a:t>
            </a:r>
          </a:p>
          <a:p>
            <a:pPr lvl="3"/>
            <a:r>
              <a:rPr lang="en-US" sz="2000" dirty="0" smtClean="0"/>
              <a:t> Full results will be provided to </a:t>
            </a:r>
            <a:r>
              <a:rPr lang="en-US" sz="2000" dirty="0" smtClean="0"/>
              <a:t>participants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1" t="3759" r="26560" b="2503"/>
          <a:stretch/>
        </p:blipFill>
        <p:spPr>
          <a:xfrm>
            <a:off x="7117346" y="4380952"/>
            <a:ext cx="1290415" cy="172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14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 Robin Questionnaire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829" y="1222031"/>
            <a:ext cx="8229600" cy="1163395"/>
          </a:xfrm>
        </p:spPr>
        <p:txBody>
          <a:bodyPr/>
          <a:lstStyle/>
          <a:p>
            <a:r>
              <a:rPr lang="en-US" dirty="0" smtClean="0"/>
              <a:t>Questionnaire sent to each participant with the logger</a:t>
            </a:r>
          </a:p>
          <a:p>
            <a:endParaRPr lang="en-US" sz="800" dirty="0" smtClean="0"/>
          </a:p>
          <a:p>
            <a:pPr lvl="1"/>
            <a:r>
              <a:rPr lang="en-US" dirty="0" smtClean="0"/>
              <a:t>Results displayed in percent of participants</a:t>
            </a:r>
          </a:p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1868782"/>
              </p:ext>
            </p:extLst>
          </p:nvPr>
        </p:nvGraphicFramePr>
        <p:xfrm>
          <a:off x="460375" y="2295133"/>
          <a:ext cx="8267700" cy="3379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0147">
                  <a:extLst>
                    <a:ext uri="{9D8B030D-6E8A-4147-A177-3AD203B41FA5}">
                      <a16:colId xmlns="" xmlns:a16="http://schemas.microsoft.com/office/drawing/2014/main" val="2820934256"/>
                    </a:ext>
                  </a:extLst>
                </a:gridCol>
                <a:gridCol w="1690777">
                  <a:extLst>
                    <a:ext uri="{9D8B030D-6E8A-4147-A177-3AD203B41FA5}">
                      <a16:colId xmlns="" xmlns:a16="http://schemas.microsoft.com/office/drawing/2014/main" val="3430196494"/>
                    </a:ext>
                  </a:extLst>
                </a:gridCol>
                <a:gridCol w="1576776">
                  <a:extLst>
                    <a:ext uri="{9D8B030D-6E8A-4147-A177-3AD203B41FA5}">
                      <a16:colId xmlns="" xmlns:a16="http://schemas.microsoft.com/office/drawing/2014/main" val="1617216249"/>
                    </a:ext>
                  </a:extLst>
                </a:gridCol>
              </a:tblGrid>
              <a:tr h="651746">
                <a:tc>
                  <a:txBody>
                    <a:bodyPr/>
                    <a:lstStyle/>
                    <a:p>
                      <a:r>
                        <a:rPr lang="en-US" dirty="0" smtClean="0"/>
                        <a:t>Question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60543281"/>
                  </a:ext>
                </a:extLst>
              </a:tr>
              <a:tr h="772092">
                <a:tc>
                  <a:txBody>
                    <a:bodyPr/>
                    <a:lstStyle/>
                    <a:p>
                      <a:r>
                        <a:rPr lang="en-US" dirty="0" smtClean="0"/>
                        <a:t>Presence of power conditioning?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52933608"/>
                  </a:ext>
                </a:extLst>
              </a:tr>
              <a:tr h="651746">
                <a:tc>
                  <a:txBody>
                    <a:bodyPr/>
                    <a:lstStyle/>
                    <a:p>
                      <a:r>
                        <a:rPr lang="en-US" dirty="0" smtClean="0"/>
                        <a:t>Lab adjacent to any manufacturing facility?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43%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50436342"/>
                  </a:ext>
                </a:extLst>
              </a:tr>
              <a:tr h="651746">
                <a:tc>
                  <a:txBody>
                    <a:bodyPr/>
                    <a:lstStyle/>
                    <a:p>
                      <a:r>
                        <a:rPr lang="en-US" dirty="0" smtClean="0"/>
                        <a:t>Have you ever experienced difficulties calibrating heat flux density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71%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63167347"/>
                  </a:ext>
                </a:extLst>
              </a:tr>
              <a:tr h="651746">
                <a:tc>
                  <a:txBody>
                    <a:bodyPr/>
                    <a:lstStyle/>
                    <a:p>
                      <a:r>
                        <a:rPr lang="en-US" dirty="0" smtClean="0"/>
                        <a:t>Do you typically need to adjust power settings to the heaters during calibration?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71%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35007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654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Graphical Representation of Voltage Recorder Results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60375" y="1399164"/>
            <a:ext cx="7838236" cy="4440919"/>
            <a:chOff x="899295" y="2646525"/>
            <a:chExt cx="6399312" cy="3856884"/>
          </a:xfrm>
        </p:grpSpPr>
        <p:grpSp>
          <p:nvGrpSpPr>
            <p:cNvPr id="5" name="Group 4"/>
            <p:cNvGrpSpPr/>
            <p:nvPr/>
          </p:nvGrpSpPr>
          <p:grpSpPr>
            <a:xfrm>
              <a:off x="899295" y="2646525"/>
              <a:ext cx="6399312" cy="3856884"/>
              <a:chOff x="899292" y="2685600"/>
              <a:chExt cx="6399293" cy="3856882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 rotWithShape="1">
              <a:blip r:embed="rId2"/>
              <a:srcRect l="15642" t="11819" r="14879" b="5540"/>
              <a:stretch/>
            </p:blipFill>
            <p:spPr>
              <a:xfrm>
                <a:off x="1631313" y="2685600"/>
                <a:ext cx="5489486" cy="3672802"/>
              </a:xfrm>
              <a:prstGeom prst="rect">
                <a:avLst/>
              </a:prstGeom>
            </p:spPr>
          </p:pic>
          <p:sp>
            <p:nvSpPr>
              <p:cNvPr id="22" name="TextBox 21"/>
              <p:cNvSpPr txBox="1"/>
              <p:nvPr/>
            </p:nvSpPr>
            <p:spPr bwMode="auto">
              <a:xfrm>
                <a:off x="903200" y="6202831"/>
                <a:ext cx="612000" cy="17552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820738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>
                    <a:schemeClr val="tx2"/>
                  </a:buClr>
                </a:pPr>
                <a:r>
                  <a:rPr lang="en-US" sz="1200" kern="0" dirty="0"/>
                  <a:t>204.0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 bwMode="auto">
              <a:xfrm>
                <a:off x="907108" y="4815600"/>
                <a:ext cx="612000" cy="17552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820738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>
                    <a:schemeClr val="tx2"/>
                  </a:buClr>
                </a:pPr>
                <a:r>
                  <a:rPr lang="en-US" sz="1200" kern="0" dirty="0"/>
                  <a:t>208.8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 bwMode="auto">
              <a:xfrm>
                <a:off x="899292" y="3408831"/>
                <a:ext cx="612000" cy="17552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820738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>
                    <a:schemeClr val="tx2"/>
                  </a:buClr>
                </a:pPr>
                <a:r>
                  <a:rPr lang="en-US" sz="1200" kern="0" dirty="0"/>
                  <a:t>213.6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 bwMode="auto">
              <a:xfrm>
                <a:off x="899293" y="2721076"/>
                <a:ext cx="612000" cy="17552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820738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>
                    <a:schemeClr val="tx2"/>
                  </a:buClr>
                </a:pPr>
                <a:r>
                  <a:rPr lang="en-US" sz="1200" kern="0" dirty="0"/>
                  <a:t>216.0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 bwMode="auto">
              <a:xfrm>
                <a:off x="907107" y="4096585"/>
                <a:ext cx="612000" cy="17552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820738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>
                    <a:schemeClr val="tx2"/>
                  </a:buClr>
                </a:pPr>
                <a:r>
                  <a:rPr lang="en-US" sz="1200" kern="0" dirty="0"/>
                  <a:t>211.2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 bwMode="auto">
              <a:xfrm>
                <a:off x="899292" y="5511169"/>
                <a:ext cx="612000" cy="17552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820738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>
                    <a:schemeClr val="tx2"/>
                  </a:buClr>
                </a:pPr>
                <a:r>
                  <a:rPr lang="en-US" sz="1200" kern="0" dirty="0"/>
                  <a:t>206.4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 bwMode="auto">
              <a:xfrm>
                <a:off x="2102861" y="6355231"/>
                <a:ext cx="612000" cy="17552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820738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>
                    <a:schemeClr val="tx2"/>
                  </a:buClr>
                </a:pPr>
                <a:r>
                  <a:rPr lang="en-US" sz="1200" kern="0" dirty="0"/>
                  <a:t>Sat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 bwMode="auto">
              <a:xfrm>
                <a:off x="2888308" y="6366953"/>
                <a:ext cx="612000" cy="17552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820738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>
                    <a:schemeClr val="tx2"/>
                  </a:buClr>
                </a:pPr>
                <a:r>
                  <a:rPr lang="en-US" sz="1200" kern="0" dirty="0"/>
                  <a:t>Sun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 bwMode="auto">
              <a:xfrm>
                <a:off x="3740185" y="6366954"/>
                <a:ext cx="612000" cy="17552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820738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>
                    <a:schemeClr val="tx2"/>
                  </a:buClr>
                </a:pPr>
                <a:r>
                  <a:rPr lang="en-US" sz="1200" kern="0" dirty="0"/>
                  <a:t>Mon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 bwMode="auto">
              <a:xfrm>
                <a:off x="4521723" y="6366954"/>
                <a:ext cx="612000" cy="17552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820738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>
                    <a:schemeClr val="tx2"/>
                  </a:buClr>
                </a:pPr>
                <a:r>
                  <a:rPr lang="en-US" sz="1200" kern="0" dirty="0"/>
                  <a:t>Tue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 bwMode="auto">
              <a:xfrm>
                <a:off x="5225108" y="6359138"/>
                <a:ext cx="612000" cy="17552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820738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>
                    <a:schemeClr val="tx2"/>
                  </a:buClr>
                </a:pPr>
                <a:r>
                  <a:rPr lang="en-US" sz="1200" kern="0" dirty="0"/>
                  <a:t>Wed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 bwMode="auto">
              <a:xfrm>
                <a:off x="6030091" y="6335692"/>
                <a:ext cx="612000" cy="17552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820738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>
                    <a:schemeClr val="tx2"/>
                  </a:buClr>
                </a:pPr>
                <a:r>
                  <a:rPr lang="en-US" sz="1200" kern="0" dirty="0"/>
                  <a:t>Thu</a:t>
                </a:r>
              </a:p>
            </p:txBody>
          </p:sp>
          <p:sp>
            <p:nvSpPr>
              <p:cNvPr id="34" name="TextBox 33"/>
              <p:cNvSpPr txBox="1"/>
              <p:nvPr/>
            </p:nvSpPr>
            <p:spPr bwMode="auto">
              <a:xfrm>
                <a:off x="6686585" y="6327876"/>
                <a:ext cx="612000" cy="17552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820738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>
                    <a:schemeClr val="tx2"/>
                  </a:buClr>
                </a:pPr>
                <a:r>
                  <a:rPr lang="en-US" sz="1200" kern="0" dirty="0"/>
                  <a:t>Fri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 bwMode="auto">
              <a:xfrm>
                <a:off x="1501077" y="6347416"/>
                <a:ext cx="612000" cy="17552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820738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>
                    <a:schemeClr val="tx2"/>
                  </a:buClr>
                </a:pPr>
                <a:r>
                  <a:rPr lang="en-US" sz="1200" kern="0" dirty="0"/>
                  <a:t>Fri</a:t>
                </a:r>
              </a:p>
            </p:txBody>
          </p:sp>
        </p:grpSp>
        <p:sp>
          <p:nvSpPr>
            <p:cNvPr id="6" name="Oval 5"/>
            <p:cNvSpPr/>
            <p:nvPr/>
          </p:nvSpPr>
          <p:spPr>
            <a:xfrm>
              <a:off x="3235579" y="4345358"/>
              <a:ext cx="54708" cy="54707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3012840" y="4153882"/>
              <a:ext cx="66431" cy="66431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681058" y="4157789"/>
              <a:ext cx="66431" cy="66431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4478228" y="4243757"/>
              <a:ext cx="66431" cy="66431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5267585" y="4235940"/>
              <a:ext cx="66431" cy="66431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6049126" y="4235943"/>
              <a:ext cx="66431" cy="66431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6986974" y="4845544"/>
              <a:ext cx="66431" cy="66431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4114812" y="4661884"/>
              <a:ext cx="54708" cy="54707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662261" y="5154253"/>
              <a:ext cx="54708" cy="54707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6428172" y="5115174"/>
              <a:ext cx="54708" cy="54707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4865090" y="5185513"/>
              <a:ext cx="54708" cy="54707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5920162" y="2903421"/>
              <a:ext cx="66431" cy="66431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931889" y="3126159"/>
              <a:ext cx="54707" cy="54707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 bwMode="auto">
            <a:xfrm>
              <a:off x="5975395" y="2881301"/>
              <a:ext cx="612000" cy="13164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820738" fontAlgn="base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>
                  <a:schemeClr val="tx2"/>
                </a:buClr>
              </a:pPr>
              <a:r>
                <a:rPr lang="en-US" sz="900" kern="0" dirty="0"/>
                <a:t>OSU On</a:t>
              </a:r>
            </a:p>
          </p:txBody>
        </p:sp>
        <p:sp>
          <p:nvSpPr>
            <p:cNvPr id="20" name="TextBox 19"/>
            <p:cNvSpPr txBox="1"/>
            <p:nvPr/>
          </p:nvSpPr>
          <p:spPr bwMode="auto">
            <a:xfrm>
              <a:off x="5972450" y="3089569"/>
              <a:ext cx="612000" cy="13164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820738" fontAlgn="base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>
                  <a:schemeClr val="tx2"/>
                </a:buClr>
              </a:pPr>
              <a:r>
                <a:rPr lang="en-US" sz="900" kern="0" dirty="0"/>
                <a:t>OSU Off</a:t>
              </a:r>
            </a:p>
          </p:txBody>
        </p:sp>
      </p:grpSp>
      <p:sp>
        <p:nvSpPr>
          <p:cNvPr id="68" name="TextBox 67"/>
          <p:cNvSpPr txBox="1"/>
          <p:nvPr/>
        </p:nvSpPr>
        <p:spPr bwMode="auto">
          <a:xfrm>
            <a:off x="131135" y="3418237"/>
            <a:ext cx="658479" cy="1661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820738" fontAlgn="base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</a:pPr>
            <a:r>
              <a:rPr lang="en-US" sz="1200" kern="0" dirty="0"/>
              <a:t>Volts</a:t>
            </a:r>
          </a:p>
        </p:txBody>
      </p:sp>
    </p:spTree>
    <p:extLst>
      <p:ext uri="{BB962C8B-B14F-4D97-AF65-F5344CB8AC3E}">
        <p14:creationId xmlns:p14="http://schemas.microsoft.com/office/powerpoint/2010/main" val="8469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375" y="1158700"/>
            <a:ext cx="8229600" cy="4801314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95% Tolerance Interval Method</a:t>
            </a:r>
            <a:endParaRPr lang="en-US" dirty="0"/>
          </a:p>
          <a:p>
            <a:pPr marL="631825" lvl="1" indent="-342900"/>
            <a:r>
              <a:rPr lang="en-US" dirty="0" smtClean="0"/>
              <a:t>Using the “On” voltage data during times where the </a:t>
            </a:r>
            <a:r>
              <a:rPr lang="en-US" dirty="0" err="1" smtClean="0"/>
              <a:t>globars</a:t>
            </a:r>
            <a:r>
              <a:rPr lang="en-US" dirty="0" smtClean="0"/>
              <a:t> were powered</a:t>
            </a:r>
          </a:p>
          <a:p>
            <a:pPr marL="631825" lvl="1" indent="-342900"/>
            <a:endParaRPr lang="en-US" dirty="0" smtClean="0"/>
          </a:p>
          <a:p>
            <a:pPr marL="631825" lvl="1" indent="-342900"/>
            <a:endParaRPr lang="en-US" dirty="0"/>
          </a:p>
          <a:p>
            <a:pPr marL="631825" lvl="1" indent="-342900"/>
            <a:endParaRPr lang="en-US" dirty="0" smtClean="0"/>
          </a:p>
          <a:p>
            <a:pPr marL="631825" lvl="1" indent="-342900"/>
            <a:endParaRPr lang="en-US" dirty="0" smtClean="0"/>
          </a:p>
          <a:p>
            <a:pPr marL="631825" lvl="1" indent="-342900"/>
            <a:endParaRPr lang="en-US" dirty="0" smtClean="0"/>
          </a:p>
          <a:p>
            <a:pPr marL="631825" lvl="1" indent="-342900"/>
            <a:r>
              <a:rPr lang="en-US" dirty="0" smtClean="0"/>
              <a:t>Applied a 95% tolerance method to exclude outliers that represent less than 5% of the total “On” data</a:t>
            </a: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What does this mean?</a:t>
            </a:r>
          </a:p>
          <a:p>
            <a:pPr marL="342900" indent="-342900"/>
            <a:r>
              <a:rPr lang="en-US" b="0" dirty="0" smtClean="0"/>
              <a:t>“We have a 95% confidence that 95% of the data lies between the upper and lower voltage interval limits.”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0592" y="1852925"/>
            <a:ext cx="5705657" cy="17353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of Round Robin Data – Voltage Range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56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Assumptions of Round Robin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375" y="1141447"/>
            <a:ext cx="8229600" cy="3600986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b="0" dirty="0" smtClean="0"/>
              <a:t>The data outside of the 95% tolerance interval represents a small portion of the population and does not significantly impact heat flux.</a:t>
            </a:r>
          </a:p>
          <a:p>
            <a:pPr marL="457200" indent="-457200">
              <a:buFont typeface="+mj-lt"/>
              <a:buAutoNum type="arabicPeriod"/>
            </a:pPr>
            <a:endParaRPr lang="en-US" b="0" dirty="0"/>
          </a:p>
          <a:p>
            <a:pPr marL="457200" indent="-457200">
              <a:buFont typeface="+mj-lt"/>
              <a:buAutoNum type="arabicPeriod"/>
            </a:pPr>
            <a:r>
              <a:rPr lang="en-US" b="0" dirty="0" smtClean="0"/>
              <a:t>Voltage ranges observed during the monitoring period are representative of normal operation.</a:t>
            </a:r>
          </a:p>
          <a:p>
            <a:pPr marL="457200" indent="-457200">
              <a:buFont typeface="+mj-lt"/>
              <a:buAutoNum type="arabicPeriod"/>
            </a:pPr>
            <a:endParaRPr lang="en-US" b="0" dirty="0" smtClean="0"/>
          </a:p>
          <a:p>
            <a:pPr marL="457200" indent="-457200">
              <a:buFont typeface="+mj-lt"/>
              <a:buAutoNum type="arabicPeriod"/>
            </a:pPr>
            <a:r>
              <a:rPr lang="en-US" b="0" dirty="0" smtClean="0"/>
              <a:t>208V supply cannot exceed ±1.5V (3V range) in order to maintain a 3.5 W/cm</a:t>
            </a:r>
            <a:r>
              <a:rPr lang="en-US" b="0" baseline="30000" dirty="0" smtClean="0"/>
              <a:t>2</a:t>
            </a:r>
            <a:r>
              <a:rPr lang="en-US" b="0" dirty="0" smtClean="0"/>
              <a:t> ± 0.05 calibration range if calibrated at exactly </a:t>
            </a:r>
            <a:r>
              <a:rPr lang="en-US" b="0" dirty="0"/>
              <a:t>3.5 </a:t>
            </a:r>
            <a:r>
              <a:rPr lang="en-US" b="0" dirty="0" smtClean="0"/>
              <a:t>W/cm</a:t>
            </a:r>
            <a:r>
              <a:rPr lang="en-US" b="0" baseline="30000" dirty="0" smtClean="0"/>
              <a:t>2</a:t>
            </a:r>
            <a:r>
              <a:rPr lang="en-US" b="0" dirty="0" smtClean="0"/>
              <a:t> (presented June 2017, Boeing Everett OSU).</a:t>
            </a:r>
          </a:p>
          <a:p>
            <a:pPr marL="457200" indent="-457200">
              <a:buFont typeface="+mj-lt"/>
              <a:buAutoNum type="arabicPeriod"/>
            </a:pPr>
            <a:endParaRPr lang="en-US" b="0" dirty="0" smtClean="0"/>
          </a:p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63901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95% Tolerance Interval (TI) Analysis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74" y="1029885"/>
            <a:ext cx="7777852" cy="516799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71072" y="4609195"/>
            <a:ext cx="3219713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95% TI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Range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=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4.1 Volts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0627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O&amp;T Slide Master">
  <a:themeElements>
    <a:clrScheme name="Boeing Color Palette">
      <a:dk1>
        <a:srgbClr val="000000"/>
      </a:dk1>
      <a:lt1>
        <a:srgbClr val="FFFFFF"/>
      </a:lt1>
      <a:dk2>
        <a:srgbClr val="0039A6"/>
      </a:dk2>
      <a:lt2>
        <a:srgbClr val="A5ACB0"/>
      </a:lt2>
      <a:accent1>
        <a:srgbClr val="0039A6"/>
      </a:accent1>
      <a:accent2>
        <a:srgbClr val="E70033"/>
      </a:accent2>
      <a:accent3>
        <a:srgbClr val="0096DB"/>
      </a:accent3>
      <a:accent4>
        <a:srgbClr val="77B800"/>
      </a:accent4>
      <a:accent5>
        <a:srgbClr val="580F8B"/>
      </a:accent5>
      <a:accent6>
        <a:srgbClr val="FFA200"/>
      </a:accent6>
      <a:hlink>
        <a:srgbClr val="0039A6"/>
      </a:hlink>
      <a:folHlink>
        <a:srgbClr val="A5ACB0"/>
      </a:folHlink>
    </a:clrScheme>
    <a:fontScheme name="4_GradientBar_IdentityBar_QUESTIO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oeing Color Palette">
        <a:dk1>
          <a:srgbClr val="000000"/>
        </a:dk1>
        <a:lt1>
          <a:srgbClr val="FFFFFF"/>
        </a:lt1>
        <a:dk2>
          <a:srgbClr val="0039A6"/>
        </a:dk2>
        <a:lt2>
          <a:srgbClr val="A5ACB0"/>
        </a:lt2>
        <a:accent1>
          <a:srgbClr val="0039A6"/>
        </a:accent1>
        <a:accent2>
          <a:srgbClr val="E70033"/>
        </a:accent2>
        <a:accent3>
          <a:srgbClr val="0096DB"/>
        </a:accent3>
        <a:accent4>
          <a:srgbClr val="77B800"/>
        </a:accent4>
        <a:accent5>
          <a:srgbClr val="580F8B"/>
        </a:accent5>
        <a:accent6>
          <a:srgbClr val="FFA200"/>
        </a:accent6>
        <a:hlink>
          <a:srgbClr val="0039A6"/>
        </a:hlink>
        <a:folHlink>
          <a:srgbClr val="A5ACB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PANTONE 7546">
      <a:srgbClr val="394A59"/>
    </a:custClr>
    <a:custClr name="PANTONE 431">
      <a:srgbClr val="5F6A72"/>
    </a:custClr>
    <a:custClr name="PANTONE 429">
      <a:srgbClr val="A5ACB0"/>
    </a:custClr>
    <a:custClr name="PANTONE CG1">
      <a:srgbClr val="E2E1DD"/>
    </a:custClr>
    <a:custClr name="Process Magenta">
      <a:srgbClr val="CC3366"/>
    </a:custClr>
    <a:custClr name="PANTONE 4975">
      <a:srgbClr val="462324"/>
    </a:custClr>
    <a:custClr name="PANTONE 201">
      <a:srgbClr val="9E1B32"/>
    </a:custClr>
    <a:custClr name="PANTONE 185">
      <a:srgbClr val="E70033"/>
    </a:custClr>
    <a:custClr name="PANTONE 1665">
      <a:srgbClr val="E24912"/>
    </a:custClr>
    <a:custClr name="PANTONE 137">
      <a:srgbClr val="FFA200"/>
    </a:custClr>
    <a:custClr name="PANTONE 108">
      <a:srgbClr val="F6DA14"/>
    </a:custClr>
    <a:custClr name="PANTONE 1215">
      <a:srgbClr val="FBDE81"/>
    </a:custClr>
    <a:custClr name="PANTONE 7499">
      <a:srgbClr val="EEE8C5"/>
    </a:custClr>
    <a:custClr name="PANTONE 553">
      <a:srgbClr val="214232"/>
    </a:custClr>
    <a:custClr name="PANTONE 376">
      <a:srgbClr val="77B800"/>
    </a:custClr>
    <a:custClr name="PANTONE 373">
      <a:srgbClr val="CFEA8B"/>
    </a:custClr>
    <a:custClr name="PANTONE 328">
      <a:srgbClr val="007165"/>
    </a:custClr>
    <a:custClr name="PANTONE 309">
      <a:srgbClr val="003D4D"/>
    </a:custClr>
    <a:custClr name="PANTONE 3135">
      <a:srgbClr val="0091B5"/>
    </a:custClr>
    <a:custClr name="PANTONE 7457">
      <a:srgbClr val="BADCE6"/>
    </a:custClr>
    <a:custClr name="PANTONE 289">
      <a:srgbClr val="002144"/>
    </a:custClr>
    <a:custClr name="PANTONE 2925">
      <a:srgbClr val="0096DB"/>
    </a:custClr>
    <a:custClr name="PANTONE 283">
      <a:srgbClr val="97C5EB"/>
    </a:custClr>
    <a:custClr name="PANTONE 2597">
      <a:srgbClr val="580F8B"/>
    </a:custClr>
  </a:custClrLst>
</a:theme>
</file>

<file path=ppt/theme/theme2.xml><?xml version="1.0" encoding="utf-8"?>
<a:theme xmlns:a="http://schemas.openxmlformats.org/drawingml/2006/main" name="1_Boeing Logo Divider Slide_White BG">
  <a:themeElements>
    <a:clrScheme name="Boeing Color Palette">
      <a:dk1>
        <a:srgbClr val="000000"/>
      </a:dk1>
      <a:lt1>
        <a:srgbClr val="FFFFFF"/>
      </a:lt1>
      <a:dk2>
        <a:srgbClr val="0039A6"/>
      </a:dk2>
      <a:lt2>
        <a:srgbClr val="A5ACB0"/>
      </a:lt2>
      <a:accent1>
        <a:srgbClr val="0039A6"/>
      </a:accent1>
      <a:accent2>
        <a:srgbClr val="E70033"/>
      </a:accent2>
      <a:accent3>
        <a:srgbClr val="0096DB"/>
      </a:accent3>
      <a:accent4>
        <a:srgbClr val="77B800"/>
      </a:accent4>
      <a:accent5>
        <a:srgbClr val="580F8B"/>
      </a:accent5>
      <a:accent6>
        <a:srgbClr val="FFA200"/>
      </a:accent6>
      <a:hlink>
        <a:srgbClr val="0039A6"/>
      </a:hlink>
      <a:folHlink>
        <a:srgbClr val="A5ACB0"/>
      </a:folHlink>
    </a:clrScheme>
    <a:fontScheme name="2_GradientBar_IdentityBar_QUESTIO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GradientBar_IdentityBar_QUESTIONS 1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GradientBar_IdentityBar_QUESTIONS 2">
        <a:dk1>
          <a:srgbClr val="000000"/>
        </a:dk1>
        <a:lt1>
          <a:srgbClr val="FFFFFF"/>
        </a:lt1>
        <a:dk2>
          <a:srgbClr val="0039A6"/>
        </a:dk2>
        <a:lt2>
          <a:srgbClr val="A5ACB0"/>
        </a:lt2>
        <a:accent1>
          <a:srgbClr val="580F8B"/>
        </a:accent1>
        <a:accent2>
          <a:srgbClr val="E70033"/>
        </a:accent2>
        <a:accent3>
          <a:srgbClr val="FFFFFF"/>
        </a:accent3>
        <a:accent4>
          <a:srgbClr val="000000"/>
        </a:accent4>
        <a:accent5>
          <a:srgbClr val="B4AAC4"/>
        </a:accent5>
        <a:accent6>
          <a:srgbClr val="D1002D"/>
        </a:accent6>
        <a:hlink>
          <a:srgbClr val="0096DB"/>
        </a:hlink>
        <a:folHlink>
          <a:srgbClr val="77B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GradientBar_IdentityBar_QUESTIONS 3">
        <a:dk1>
          <a:srgbClr val="000000"/>
        </a:dk1>
        <a:lt1>
          <a:srgbClr val="FFFFFF"/>
        </a:lt1>
        <a:dk2>
          <a:srgbClr val="0039A6"/>
        </a:dk2>
        <a:lt2>
          <a:srgbClr val="848F98"/>
        </a:lt2>
        <a:accent1>
          <a:srgbClr val="580F8B"/>
        </a:accent1>
        <a:accent2>
          <a:srgbClr val="E70033"/>
        </a:accent2>
        <a:accent3>
          <a:srgbClr val="FFFFFF"/>
        </a:accent3>
        <a:accent4>
          <a:srgbClr val="000000"/>
        </a:accent4>
        <a:accent5>
          <a:srgbClr val="B4AAC4"/>
        </a:accent5>
        <a:accent6>
          <a:srgbClr val="D1002D"/>
        </a:accent6>
        <a:hlink>
          <a:srgbClr val="0096DB"/>
        </a:hlink>
        <a:folHlink>
          <a:srgbClr val="77B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GradientBar_IdentityBar_QUESTIONS 4">
        <a:dk1>
          <a:srgbClr val="000000"/>
        </a:dk1>
        <a:lt1>
          <a:srgbClr val="FFFFFF"/>
        </a:lt1>
        <a:dk2>
          <a:srgbClr val="003CA2"/>
        </a:dk2>
        <a:lt2>
          <a:srgbClr val="848F98"/>
        </a:lt2>
        <a:accent1>
          <a:srgbClr val="580F8B"/>
        </a:accent1>
        <a:accent2>
          <a:srgbClr val="E24A12"/>
        </a:accent2>
        <a:accent3>
          <a:srgbClr val="FFFFFF"/>
        </a:accent3>
        <a:accent4>
          <a:srgbClr val="000000"/>
        </a:accent4>
        <a:accent5>
          <a:srgbClr val="B4AAC4"/>
        </a:accent5>
        <a:accent6>
          <a:srgbClr val="CD420F"/>
        </a:accent6>
        <a:hlink>
          <a:srgbClr val="0096DB"/>
        </a:hlink>
        <a:folHlink>
          <a:srgbClr val="77B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GradientBar_IdentityBar_QUESTIONS 5">
        <a:dk1>
          <a:srgbClr val="000000"/>
        </a:dk1>
        <a:lt1>
          <a:srgbClr val="FFFFFF"/>
        </a:lt1>
        <a:dk2>
          <a:srgbClr val="003CA2"/>
        </a:dk2>
        <a:lt2>
          <a:srgbClr val="848F98"/>
        </a:lt2>
        <a:accent1>
          <a:srgbClr val="580F8B"/>
        </a:accent1>
        <a:accent2>
          <a:srgbClr val="E70033"/>
        </a:accent2>
        <a:accent3>
          <a:srgbClr val="FFFFFF"/>
        </a:accent3>
        <a:accent4>
          <a:srgbClr val="000000"/>
        </a:accent4>
        <a:accent5>
          <a:srgbClr val="B4AAC4"/>
        </a:accent5>
        <a:accent6>
          <a:srgbClr val="D1002D"/>
        </a:accent6>
        <a:hlink>
          <a:srgbClr val="0096DB"/>
        </a:hlink>
        <a:folHlink>
          <a:srgbClr val="77B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PANTONE 7546">
      <a:srgbClr val="394A59"/>
    </a:custClr>
    <a:custClr name="PANTONE 431">
      <a:srgbClr val="5F6A72"/>
    </a:custClr>
    <a:custClr name="PANTONE 429">
      <a:srgbClr val="A5ACB0"/>
    </a:custClr>
    <a:custClr name="PANTONE CG1">
      <a:srgbClr val="E2E1DD"/>
    </a:custClr>
    <a:custClr name="PANTONE 7421">
      <a:srgbClr val="61162D"/>
    </a:custClr>
    <a:custClr name="PANTONE 221">
      <a:srgbClr val="96004B"/>
    </a:custClr>
    <a:custClr name="PANTONE 4975">
      <a:srgbClr val="462324"/>
    </a:custClr>
    <a:custClr name="PANTONE 201">
      <a:srgbClr val="9E1B32"/>
    </a:custClr>
    <a:custClr name="PANTONE 185">
      <a:srgbClr val="E70033"/>
    </a:custClr>
    <a:custClr name="PANTONE 1665">
      <a:srgbClr val="E24912"/>
    </a:custClr>
    <a:custClr name="PANTONE 137">
      <a:srgbClr val="FFA200"/>
    </a:custClr>
    <a:custClr name="PANTONE 1215">
      <a:srgbClr val="FBDE81"/>
    </a:custClr>
    <a:custClr name="PANTONE 7499">
      <a:srgbClr val="EEE8C5"/>
    </a:custClr>
    <a:custClr name="PANTONE 553">
      <a:srgbClr val="214232"/>
    </a:custClr>
    <a:custClr name="PANTONE 376">
      <a:srgbClr val="77B800"/>
    </a:custClr>
    <a:custClr name="PANTONE 373">
      <a:srgbClr val="CFEA8B"/>
    </a:custClr>
    <a:custClr name="PANTONE 328">
      <a:srgbClr val="007165"/>
    </a:custClr>
    <a:custClr name="PANTONE 309">
      <a:srgbClr val="003D4D"/>
    </a:custClr>
    <a:custClr name="PANTONE 3135">
      <a:srgbClr val="0091B5"/>
    </a:custClr>
    <a:custClr name="PANTONE 9041">
      <a:srgbClr val="E2EBE4"/>
    </a:custClr>
    <a:custClr name="PANTONE 289">
      <a:srgbClr val="002144"/>
    </a:custClr>
    <a:custClr name="PANTONE 2925">
      <a:srgbClr val="0096DB"/>
    </a:custClr>
    <a:custClr name="PANTONE 283">
      <a:srgbClr val="97C5EB"/>
    </a:custClr>
    <a:custClr name="PANTONE 2597">
      <a:srgbClr val="580F8B"/>
    </a:custClr>
  </a:custClr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whitelogo_lowerthirdwhite</Template>
  <TotalTime>2998</TotalTime>
  <Words>1135</Words>
  <Application>Microsoft Office PowerPoint</Application>
  <PresentationFormat>On-screen Show (4:3)</PresentationFormat>
  <Paragraphs>181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Symbol</vt:lpstr>
      <vt:lpstr>Wingdings</vt:lpstr>
      <vt:lpstr>EO&amp;T Slide Master</vt:lpstr>
      <vt:lpstr>1_Boeing Logo Divider Slide_White BG</vt:lpstr>
      <vt:lpstr>Voltage Round Robin Status Update  An OSU/HR Study</vt:lpstr>
      <vt:lpstr>Background and Round Robin Purpose</vt:lpstr>
      <vt:lpstr>Round Robin Participation</vt:lpstr>
      <vt:lpstr>Round Robin Procedure</vt:lpstr>
      <vt:lpstr>Round Robin Questionnaire Results</vt:lpstr>
      <vt:lpstr>Graphical Representation of Voltage Recorder Results</vt:lpstr>
      <vt:lpstr>Analysis of Round Robin Data – Voltage Range</vt:lpstr>
      <vt:lpstr>Assumptions of Round Robin Data</vt:lpstr>
      <vt:lpstr>Example of 95% Tolerance Interval (TI) Analysis</vt:lpstr>
      <vt:lpstr>PowerPoint Presentation</vt:lpstr>
      <vt:lpstr>PowerPoint Presentation</vt:lpstr>
      <vt:lpstr>Preliminary Observations</vt:lpstr>
      <vt:lpstr>Future Actions</vt:lpstr>
      <vt:lpstr>Sneak Peek - Individual Lab Report Contents</vt:lpstr>
      <vt:lpstr>Analysis - Results</vt:lpstr>
      <vt:lpstr>Analysis - Interpretation</vt:lpstr>
      <vt:lpstr>Conclusion</vt:lpstr>
      <vt:lpstr>References</vt:lpstr>
      <vt:lpstr>Thank you for your time              Questions?</vt:lpstr>
    </vt:vector>
  </TitlesOfParts>
  <Company>The Boeing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Goodenough, Gail M</dc:creator>
  <cp:lastModifiedBy>Behboud (US), Yonas</cp:lastModifiedBy>
  <cp:revision>142</cp:revision>
  <dcterms:created xsi:type="dcterms:W3CDTF">2014-07-09T16:57:44Z</dcterms:created>
  <dcterms:modified xsi:type="dcterms:W3CDTF">2019-10-31T04:20:19Z</dcterms:modified>
</cp:coreProperties>
</file>